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5" r:id="rId11"/>
    <p:sldId id="276" r:id="rId12"/>
    <p:sldId id="277" r:id="rId13"/>
    <p:sldId id="278" r:id="rId14"/>
    <p:sldId id="273" r:id="rId15"/>
    <p:sldId id="27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4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14CB84-D3C2-0FCF-90E9-8891AB6311D1}" v="7" dt="2024-08-26T21:13:40.556"/>
    <p1510:client id="{89396FC1-C698-425A-BC05-B2C163D95E47}" v="291" dt="2024-08-27T02:08:4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60" y="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13ff7e89362a6b4a9f2827d11931a07d51e29a1899d12061c0ec1d5b34b74c25::" providerId="AD" clId="Web-{4814CB84-D3C2-0FCF-90E9-8891AB6311D1}"/>
    <pc:docChg chg="addSld modSld">
      <pc:chgData name="Guest User" userId="S::urn:spo:anon#13ff7e89362a6b4a9f2827d11931a07d51e29a1899d12061c0ec1d5b34b74c25::" providerId="AD" clId="Web-{4814CB84-D3C2-0FCF-90E9-8891AB6311D1}" dt="2024-08-26T21:13:40.556" v="6" actId="20577"/>
      <pc:docMkLst>
        <pc:docMk/>
      </pc:docMkLst>
      <pc:sldChg chg="modSp new">
        <pc:chgData name="Guest User" userId="S::urn:spo:anon#13ff7e89362a6b4a9f2827d11931a07d51e29a1899d12061c0ec1d5b34b74c25::" providerId="AD" clId="Web-{4814CB84-D3C2-0FCF-90E9-8891AB6311D1}" dt="2024-08-26T21:13:40.556" v="6" actId="20577"/>
        <pc:sldMkLst>
          <pc:docMk/>
          <pc:sldMk cId="2604022389" sldId="275"/>
        </pc:sldMkLst>
        <pc:spChg chg="mod">
          <ac:chgData name="Guest User" userId="S::urn:spo:anon#13ff7e89362a6b4a9f2827d11931a07d51e29a1899d12061c0ec1d5b34b74c25::" providerId="AD" clId="Web-{4814CB84-D3C2-0FCF-90E9-8891AB6311D1}" dt="2024-08-26T21:13:17.524" v="4" actId="1076"/>
          <ac:spMkLst>
            <pc:docMk/>
            <pc:sldMk cId="2604022389" sldId="275"/>
            <ac:spMk id="2" creationId="{E3BF9B13-3989-025B-18FC-55DF99DD24CF}"/>
          </ac:spMkLst>
        </pc:spChg>
        <pc:spChg chg="mod">
          <ac:chgData name="Guest User" userId="S::urn:spo:anon#13ff7e89362a6b4a9f2827d11931a07d51e29a1899d12061c0ec1d5b34b74c25::" providerId="AD" clId="Web-{4814CB84-D3C2-0FCF-90E9-8891AB6311D1}" dt="2024-08-26T21:13:40.556" v="6" actId="20577"/>
          <ac:spMkLst>
            <pc:docMk/>
            <pc:sldMk cId="2604022389" sldId="275"/>
            <ac:spMk id="3" creationId="{F3C9B2EB-2352-F4D8-1F0B-8C37AC6B8BB5}"/>
          </ac:spMkLst>
        </pc:spChg>
      </pc:sldChg>
    </pc:docChg>
  </pc:docChgLst>
  <pc:docChgLst>
    <pc:chgData name="Tomás Fernández Billikopf" userId="914a3803-0130-4a6b-aaf3-8e33718a485e" providerId="ADAL" clId="{89396FC1-C698-425A-BC05-B2C163D95E47}"/>
    <pc:docChg chg="undo redo custSel addSld delSld modSld sldOrd">
      <pc:chgData name="Tomás Fernández Billikopf" userId="914a3803-0130-4a6b-aaf3-8e33718a485e" providerId="ADAL" clId="{89396FC1-C698-425A-BC05-B2C163D95E47}" dt="2024-08-27T02:16:25.509" v="1605" actId="108"/>
      <pc:docMkLst>
        <pc:docMk/>
      </pc:docMkLst>
      <pc:sldChg chg="modSp mod">
        <pc:chgData name="Tomás Fernández Billikopf" userId="914a3803-0130-4a6b-aaf3-8e33718a485e" providerId="ADAL" clId="{89396FC1-C698-425A-BC05-B2C163D95E47}" dt="2024-08-26T20:18:43.620" v="926" actId="1076"/>
        <pc:sldMkLst>
          <pc:docMk/>
          <pc:sldMk cId="0" sldId="256"/>
        </pc:sldMkLst>
        <pc:spChg chg="mod">
          <ac:chgData name="Tomás Fernández Billikopf" userId="914a3803-0130-4a6b-aaf3-8e33718a485e" providerId="ADAL" clId="{89396FC1-C698-425A-BC05-B2C163D95E47}" dt="2024-08-26T20:18:21.066" v="922" actId="14100"/>
          <ac:spMkLst>
            <pc:docMk/>
            <pc:sldMk cId="0" sldId="256"/>
            <ac:spMk id="3" creationId="{00000000-0000-0000-0000-000000000000}"/>
          </ac:spMkLst>
        </pc:spChg>
        <pc:picChg chg="mod">
          <ac:chgData name="Tomás Fernández Billikopf" userId="914a3803-0130-4a6b-aaf3-8e33718a485e" providerId="ADAL" clId="{89396FC1-C698-425A-BC05-B2C163D95E47}" dt="2024-08-26T20:18:43.620" v="926" actId="1076"/>
          <ac:picMkLst>
            <pc:docMk/>
            <pc:sldMk cId="0" sldId="256"/>
            <ac:picMk id="5" creationId="{B0306529-7333-B58E-D314-73DA356B7B0A}"/>
          </ac:picMkLst>
        </pc:picChg>
      </pc:sldChg>
      <pc:sldChg chg="del">
        <pc:chgData name="Tomás Fernández Billikopf" userId="914a3803-0130-4a6b-aaf3-8e33718a485e" providerId="ADAL" clId="{89396FC1-C698-425A-BC05-B2C163D95E47}" dt="2024-08-26T19:45:23.693" v="25" actId="2696"/>
        <pc:sldMkLst>
          <pc:docMk/>
          <pc:sldMk cId="0" sldId="257"/>
        </pc:sldMkLst>
      </pc:sldChg>
      <pc:sldChg chg="addSp delSp modSp mod">
        <pc:chgData name="Tomás Fernández Billikopf" userId="914a3803-0130-4a6b-aaf3-8e33718a485e" providerId="ADAL" clId="{89396FC1-C698-425A-BC05-B2C163D95E47}" dt="2024-08-27T02:15:48.928" v="1598" actId="29295"/>
        <pc:sldMkLst>
          <pc:docMk/>
          <pc:sldMk cId="0" sldId="258"/>
        </pc:sldMkLst>
        <pc:spChg chg="mod">
          <ac:chgData name="Tomás Fernández Billikopf" userId="914a3803-0130-4a6b-aaf3-8e33718a485e" providerId="ADAL" clId="{89396FC1-C698-425A-BC05-B2C163D95E47}" dt="2024-08-26T20:00:50.696" v="334" actId="255"/>
          <ac:spMkLst>
            <pc:docMk/>
            <pc:sldMk cId="0" sldId="258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04:09.793" v="446" actId="404"/>
          <ac:spMkLst>
            <pc:docMk/>
            <pc:sldMk cId="0" sldId="258"/>
            <ac:spMk id="3" creationId="{00000000-0000-0000-0000-000000000000}"/>
          </ac:spMkLst>
        </pc:spChg>
        <pc:picChg chg="del">
          <ac:chgData name="Tomás Fernández Billikopf" userId="914a3803-0130-4a6b-aaf3-8e33718a485e" providerId="ADAL" clId="{89396FC1-C698-425A-BC05-B2C163D95E47}" dt="2024-08-26T19:43:43.685" v="0" actId="478"/>
          <ac:picMkLst>
            <pc:docMk/>
            <pc:sldMk cId="0" sldId="258"/>
            <ac:picMk id="5" creationId="{A9776212-700C-D9A6-F38E-D0EAB8D30DA3}"/>
          </ac:picMkLst>
        </pc:picChg>
        <pc:picChg chg="add mod ord">
          <ac:chgData name="Tomás Fernández Billikopf" userId="914a3803-0130-4a6b-aaf3-8e33718a485e" providerId="ADAL" clId="{89396FC1-C698-425A-BC05-B2C163D95E47}" dt="2024-08-27T02:15:48.928" v="1598" actId="29295"/>
          <ac:picMkLst>
            <pc:docMk/>
            <pc:sldMk cId="0" sldId="258"/>
            <ac:picMk id="6" creationId="{32A24E29-A3CD-FEB2-8BC5-8855A802CD8A}"/>
          </ac:picMkLst>
        </pc:picChg>
        <pc:picChg chg="add mod">
          <ac:chgData name="Tomás Fernández Billikopf" userId="914a3803-0130-4a6b-aaf3-8e33718a485e" providerId="ADAL" clId="{89396FC1-C698-425A-BC05-B2C163D95E47}" dt="2024-08-26T19:55:06.815" v="284" actId="1076"/>
          <ac:picMkLst>
            <pc:docMk/>
            <pc:sldMk cId="0" sldId="258"/>
            <ac:picMk id="7" creationId="{A68C9322-195D-31D6-7E0A-D8B2080D758D}"/>
          </ac:picMkLst>
        </pc:picChg>
        <pc:cxnChg chg="add mod">
          <ac:chgData name="Tomás Fernández Billikopf" userId="914a3803-0130-4a6b-aaf3-8e33718a485e" providerId="ADAL" clId="{89396FC1-C698-425A-BC05-B2C163D95E47}" dt="2024-08-26T20:03:45.187" v="400" actId="208"/>
          <ac:cxnSpMkLst>
            <pc:docMk/>
            <pc:sldMk cId="0" sldId="258"/>
            <ac:cxnSpMk id="9" creationId="{4014613B-47DD-C357-BAB4-B5FBB2ED26E9}"/>
          </ac:cxnSpMkLst>
        </pc:cxnChg>
      </pc:sldChg>
      <pc:sldChg chg="del">
        <pc:chgData name="Tomás Fernández Billikopf" userId="914a3803-0130-4a6b-aaf3-8e33718a485e" providerId="ADAL" clId="{89396FC1-C698-425A-BC05-B2C163D95E47}" dt="2024-08-26T19:54:27.700" v="280" actId="2696"/>
        <pc:sldMkLst>
          <pc:docMk/>
          <pc:sldMk cId="0" sldId="259"/>
        </pc:sldMkLst>
      </pc:sldChg>
      <pc:sldChg chg="addSp modSp del mod">
        <pc:chgData name="Tomás Fernández Billikopf" userId="914a3803-0130-4a6b-aaf3-8e33718a485e" providerId="ADAL" clId="{89396FC1-C698-425A-BC05-B2C163D95E47}" dt="2024-08-26T19:54:24.312" v="279" actId="2696"/>
        <pc:sldMkLst>
          <pc:docMk/>
          <pc:sldMk cId="0" sldId="260"/>
        </pc:sldMkLst>
        <pc:picChg chg="add mod">
          <ac:chgData name="Tomás Fernández Billikopf" userId="914a3803-0130-4a6b-aaf3-8e33718a485e" providerId="ADAL" clId="{89396FC1-C698-425A-BC05-B2C163D95E47}" dt="2024-08-26T19:53:19.208" v="250" actId="1076"/>
          <ac:picMkLst>
            <pc:docMk/>
            <pc:sldMk cId="0" sldId="260"/>
            <ac:picMk id="5" creationId="{D7FD7E8A-279E-E944-B018-E56B72DC2ECE}"/>
          </ac:picMkLst>
        </pc:picChg>
      </pc:sldChg>
      <pc:sldChg chg="del">
        <pc:chgData name="Tomás Fernández Billikopf" userId="914a3803-0130-4a6b-aaf3-8e33718a485e" providerId="ADAL" clId="{89396FC1-C698-425A-BC05-B2C163D95E47}" dt="2024-08-26T19:54:24.312" v="279" actId="2696"/>
        <pc:sldMkLst>
          <pc:docMk/>
          <pc:sldMk cId="0" sldId="261"/>
        </pc:sldMkLst>
      </pc:sldChg>
      <pc:sldChg chg="del">
        <pc:chgData name="Tomás Fernández Billikopf" userId="914a3803-0130-4a6b-aaf3-8e33718a485e" providerId="ADAL" clId="{89396FC1-C698-425A-BC05-B2C163D95E47}" dt="2024-08-26T19:54:24.312" v="279" actId="2696"/>
        <pc:sldMkLst>
          <pc:docMk/>
          <pc:sldMk cId="0" sldId="262"/>
        </pc:sldMkLst>
      </pc:sldChg>
      <pc:sldChg chg="del">
        <pc:chgData name="Tomás Fernández Billikopf" userId="914a3803-0130-4a6b-aaf3-8e33718a485e" providerId="ADAL" clId="{89396FC1-C698-425A-BC05-B2C163D95E47}" dt="2024-08-26T19:54:24.312" v="279" actId="2696"/>
        <pc:sldMkLst>
          <pc:docMk/>
          <pc:sldMk cId="0" sldId="263"/>
        </pc:sldMkLst>
      </pc:sldChg>
      <pc:sldChg chg="del">
        <pc:chgData name="Tomás Fernández Billikopf" userId="914a3803-0130-4a6b-aaf3-8e33718a485e" providerId="ADAL" clId="{89396FC1-C698-425A-BC05-B2C163D95E47}" dt="2024-08-26T19:54:24.312" v="279" actId="2696"/>
        <pc:sldMkLst>
          <pc:docMk/>
          <pc:sldMk cId="0" sldId="264"/>
        </pc:sldMkLst>
      </pc:sldChg>
      <pc:sldChg chg="addSp delSp modSp del mod setBg">
        <pc:chgData name="Tomás Fernández Billikopf" userId="914a3803-0130-4a6b-aaf3-8e33718a485e" providerId="ADAL" clId="{89396FC1-C698-425A-BC05-B2C163D95E47}" dt="2024-08-26T20:11:23.954" v="876" actId="2696"/>
        <pc:sldMkLst>
          <pc:docMk/>
          <pc:sldMk cId="0" sldId="265"/>
        </pc:sldMkLst>
        <pc:spChg chg="mod">
          <ac:chgData name="Tomás Fernández Billikopf" userId="914a3803-0130-4a6b-aaf3-8e33718a485e" providerId="ADAL" clId="{89396FC1-C698-425A-BC05-B2C163D95E47}" dt="2024-08-26T20:00:12.673" v="322" actId="207"/>
          <ac:spMkLst>
            <pc:docMk/>
            <pc:sldMk cId="0" sldId="265"/>
            <ac:spMk id="2" creationId="{00000000-0000-0000-0000-000000000000}"/>
          </ac:spMkLst>
        </pc:spChg>
        <pc:spChg chg="add del mod">
          <ac:chgData name="Tomás Fernández Billikopf" userId="914a3803-0130-4a6b-aaf3-8e33718a485e" providerId="ADAL" clId="{89396FC1-C698-425A-BC05-B2C163D95E47}" dt="2024-08-26T20:00:04.178" v="321" actId="26606"/>
          <ac:spMkLst>
            <pc:docMk/>
            <pc:sldMk cId="0" sldId="265"/>
            <ac:spMk id="3" creationId="{00000000-0000-0000-0000-000000000000}"/>
          </ac:spMkLst>
        </pc:spChg>
        <pc:spChg chg="add del">
          <ac:chgData name="Tomás Fernández Billikopf" userId="914a3803-0130-4a6b-aaf3-8e33718a485e" providerId="ADAL" clId="{89396FC1-C698-425A-BC05-B2C163D95E47}" dt="2024-08-26T19:59:58.795" v="318" actId="26606"/>
          <ac:spMkLst>
            <pc:docMk/>
            <pc:sldMk cId="0" sldId="265"/>
            <ac:spMk id="9" creationId="{A8384FB5-9ADC-4DDC-881B-597D56F5B15D}"/>
          </ac:spMkLst>
        </pc:spChg>
        <pc:spChg chg="add del">
          <ac:chgData name="Tomás Fernández Billikopf" userId="914a3803-0130-4a6b-aaf3-8e33718a485e" providerId="ADAL" clId="{89396FC1-C698-425A-BC05-B2C163D95E47}" dt="2024-08-26T19:59:58.795" v="318" actId="26606"/>
          <ac:spMkLst>
            <pc:docMk/>
            <pc:sldMk cId="0" sldId="265"/>
            <ac:spMk id="11" creationId="{91E5A9A7-95C6-4F4F-B00E-C82E07FE62EF}"/>
          </ac:spMkLst>
        </pc:spChg>
        <pc:spChg chg="add del">
          <ac:chgData name="Tomás Fernández Billikopf" userId="914a3803-0130-4a6b-aaf3-8e33718a485e" providerId="ADAL" clId="{89396FC1-C698-425A-BC05-B2C163D95E47}" dt="2024-08-26T19:59:58.795" v="318" actId="26606"/>
          <ac:spMkLst>
            <pc:docMk/>
            <pc:sldMk cId="0" sldId="265"/>
            <ac:spMk id="13" creationId="{D07DD2DE-F619-49DD-B5E7-03A290FF4ED1}"/>
          </ac:spMkLst>
        </pc:spChg>
        <pc:spChg chg="add del">
          <ac:chgData name="Tomás Fernández Billikopf" userId="914a3803-0130-4a6b-aaf3-8e33718a485e" providerId="ADAL" clId="{89396FC1-C698-425A-BC05-B2C163D95E47}" dt="2024-08-26T19:59:58.795" v="318" actId="26606"/>
          <ac:spMkLst>
            <pc:docMk/>
            <pc:sldMk cId="0" sldId="265"/>
            <ac:spMk id="15" creationId="{85149191-5F60-4A28-AAFF-039F96B0F3EC}"/>
          </ac:spMkLst>
        </pc:spChg>
        <pc:spChg chg="add del">
          <ac:chgData name="Tomás Fernández Billikopf" userId="914a3803-0130-4a6b-aaf3-8e33718a485e" providerId="ADAL" clId="{89396FC1-C698-425A-BC05-B2C163D95E47}" dt="2024-08-26T19:59:58.795" v="318" actId="26606"/>
          <ac:spMkLst>
            <pc:docMk/>
            <pc:sldMk cId="0" sldId="265"/>
            <ac:spMk id="17" creationId="{F8260ED5-17F7-4158-B241-D51DD4CF1B7E}"/>
          </ac:spMkLst>
        </pc:spChg>
        <pc:spChg chg="add del">
          <ac:chgData name="Tomás Fernández Billikopf" userId="914a3803-0130-4a6b-aaf3-8e33718a485e" providerId="ADAL" clId="{89396FC1-C698-425A-BC05-B2C163D95E47}" dt="2024-08-26T20:00:04.173" v="320" actId="26606"/>
          <ac:spMkLst>
            <pc:docMk/>
            <pc:sldMk cId="0" sldId="265"/>
            <ac:spMk id="19" creationId="{D4771268-CB57-404A-9271-370EB28F6090}"/>
          </ac:spMkLst>
        </pc:spChg>
        <pc:spChg chg="add">
          <ac:chgData name="Tomás Fernández Billikopf" userId="914a3803-0130-4a6b-aaf3-8e33718a485e" providerId="ADAL" clId="{89396FC1-C698-425A-BC05-B2C163D95E47}" dt="2024-08-26T20:00:04.178" v="321" actId="26606"/>
          <ac:spMkLst>
            <pc:docMk/>
            <pc:sldMk cId="0" sldId="265"/>
            <ac:spMk id="21" creationId="{B34F5AD2-EDBD-4BBD-A55C-EAFFD0C7097A}"/>
          </ac:spMkLst>
        </pc:spChg>
        <pc:spChg chg="add">
          <ac:chgData name="Tomás Fernández Billikopf" userId="914a3803-0130-4a6b-aaf3-8e33718a485e" providerId="ADAL" clId="{89396FC1-C698-425A-BC05-B2C163D95E47}" dt="2024-08-26T20:00:04.178" v="321" actId="26606"/>
          <ac:spMkLst>
            <pc:docMk/>
            <pc:sldMk cId="0" sldId="265"/>
            <ac:spMk id="22" creationId="{C3896A03-3945-419A-B66B-4EE266EDD152}"/>
          </ac:spMkLst>
        </pc:spChg>
        <pc:spChg chg="add">
          <ac:chgData name="Tomás Fernández Billikopf" userId="914a3803-0130-4a6b-aaf3-8e33718a485e" providerId="ADAL" clId="{89396FC1-C698-425A-BC05-B2C163D95E47}" dt="2024-08-26T20:00:04.178" v="321" actId="26606"/>
          <ac:spMkLst>
            <pc:docMk/>
            <pc:sldMk cId="0" sldId="265"/>
            <ac:spMk id="23" creationId="{450D3AD2-FA80-415F-A9CE-54D884561CD7}"/>
          </ac:spMkLst>
        </pc:spChg>
        <pc:spChg chg="add">
          <ac:chgData name="Tomás Fernández Billikopf" userId="914a3803-0130-4a6b-aaf3-8e33718a485e" providerId="ADAL" clId="{89396FC1-C698-425A-BC05-B2C163D95E47}" dt="2024-08-26T20:00:04.178" v="321" actId="26606"/>
          <ac:spMkLst>
            <pc:docMk/>
            <pc:sldMk cId="0" sldId="265"/>
            <ac:spMk id="24" creationId="{00000000-0000-0000-0000-000000000000}"/>
          </ac:spMkLst>
        </pc:spChg>
        <pc:picChg chg="add mod">
          <ac:chgData name="Tomás Fernández Billikopf" userId="914a3803-0130-4a6b-aaf3-8e33718a485e" providerId="ADAL" clId="{89396FC1-C698-425A-BC05-B2C163D95E47}" dt="2024-08-26T20:00:04.178" v="321" actId="26606"/>
          <ac:picMkLst>
            <pc:docMk/>
            <pc:sldMk cId="0" sldId="265"/>
            <ac:picMk id="4" creationId="{C3C161AC-1162-EE07-FF55-A61AC00CDF73}"/>
          </ac:picMkLst>
        </pc:picChg>
      </pc:sldChg>
      <pc:sldChg chg="addSp modSp mod">
        <pc:chgData name="Tomás Fernández Billikopf" userId="914a3803-0130-4a6b-aaf3-8e33718a485e" providerId="ADAL" clId="{89396FC1-C698-425A-BC05-B2C163D95E47}" dt="2024-08-27T02:16:07.459" v="1599" actId="108"/>
        <pc:sldMkLst>
          <pc:docMk/>
          <pc:sldMk cId="1450425901" sldId="266"/>
        </pc:sldMkLst>
        <pc:spChg chg="mod">
          <ac:chgData name="Tomás Fernández Billikopf" userId="914a3803-0130-4a6b-aaf3-8e33718a485e" providerId="ADAL" clId="{89396FC1-C698-425A-BC05-B2C163D95E47}" dt="2024-08-26T20:04:54.375" v="456" actId="255"/>
          <ac:spMkLst>
            <pc:docMk/>
            <pc:sldMk cId="1450425901" sldId="266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05:42.987" v="527" actId="20577"/>
          <ac:spMkLst>
            <pc:docMk/>
            <pc:sldMk cId="1450425901" sldId="266"/>
            <ac:spMk id="3" creationId="{00000000-0000-0000-0000-000000000000}"/>
          </ac:spMkLst>
        </pc:spChg>
        <pc:picChg chg="add mod">
          <ac:chgData name="Tomás Fernández Billikopf" userId="914a3803-0130-4a6b-aaf3-8e33718a485e" providerId="ADAL" clId="{89396FC1-C698-425A-BC05-B2C163D95E47}" dt="2024-08-26T19:55:08.911" v="285"/>
          <ac:picMkLst>
            <pc:docMk/>
            <pc:sldMk cId="1450425901" sldId="266"/>
            <ac:picMk id="4" creationId="{50C4AE84-AE99-8F00-1C4F-2070129FB745}"/>
          </ac:picMkLst>
        </pc:picChg>
        <pc:picChg chg="mod">
          <ac:chgData name="Tomás Fernández Billikopf" userId="914a3803-0130-4a6b-aaf3-8e33718a485e" providerId="ADAL" clId="{89396FC1-C698-425A-BC05-B2C163D95E47}" dt="2024-08-27T02:16:07.459" v="1599" actId="108"/>
          <ac:picMkLst>
            <pc:docMk/>
            <pc:sldMk cId="1450425901" sldId="266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12.490" v="286"/>
          <ac:picMkLst>
            <pc:docMk/>
            <pc:sldMk cId="1450425901" sldId="266"/>
            <ac:picMk id="6" creationId="{3834AAF5-6B8D-2D49-A579-66D10FC4B148}"/>
          </ac:picMkLst>
        </pc:picChg>
        <pc:cxnChg chg="add mod">
          <ac:chgData name="Tomás Fernández Billikopf" userId="914a3803-0130-4a6b-aaf3-8e33718a485e" providerId="ADAL" clId="{89396FC1-C698-425A-BC05-B2C163D95E47}" dt="2024-08-26T20:04:18.003" v="448"/>
          <ac:cxnSpMkLst>
            <pc:docMk/>
            <pc:sldMk cId="1450425901" sldId="266"/>
            <ac:cxnSpMk id="7" creationId="{38B32F7C-AA4E-C904-D42E-6B79F14EF426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10.030" v="1600" actId="108"/>
        <pc:sldMkLst>
          <pc:docMk/>
          <pc:sldMk cId="2654759223" sldId="267"/>
        </pc:sldMkLst>
        <pc:spChg chg="mod">
          <ac:chgData name="Tomás Fernández Billikopf" userId="914a3803-0130-4a6b-aaf3-8e33718a485e" providerId="ADAL" clId="{89396FC1-C698-425A-BC05-B2C163D95E47}" dt="2024-08-26T20:05:49.277" v="531" actId="255"/>
          <ac:spMkLst>
            <pc:docMk/>
            <pc:sldMk cId="2654759223" sldId="267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07:07.445" v="663" actId="20577"/>
          <ac:spMkLst>
            <pc:docMk/>
            <pc:sldMk cId="2654759223" sldId="267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10.030" v="1600" actId="108"/>
          <ac:picMkLst>
            <pc:docMk/>
            <pc:sldMk cId="2654759223" sldId="267"/>
            <ac:picMk id="4" creationId="{2225ACB8-7557-4102-DC4F-D2F6DC49C576}"/>
          </ac:picMkLst>
        </pc:picChg>
        <pc:picChg chg="del">
          <ac:chgData name="Tomás Fernández Billikopf" userId="914a3803-0130-4a6b-aaf3-8e33718a485e" providerId="ADAL" clId="{89396FC1-C698-425A-BC05-B2C163D95E47}" dt="2024-08-26T19:46:29.348" v="57" actId="478"/>
          <ac:picMkLst>
            <pc:docMk/>
            <pc:sldMk cId="2654759223" sldId="267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14.836" v="287"/>
          <ac:picMkLst>
            <pc:docMk/>
            <pc:sldMk cId="2654759223" sldId="267"/>
            <ac:picMk id="6" creationId="{31AE77C9-8D26-7E4C-E77C-7CA48D334BD0}"/>
          </ac:picMkLst>
        </pc:picChg>
        <pc:cxnChg chg="add mod">
          <ac:chgData name="Tomás Fernández Billikopf" userId="914a3803-0130-4a6b-aaf3-8e33718a485e" providerId="ADAL" clId="{89396FC1-C698-425A-BC05-B2C163D95E47}" dt="2024-08-26T20:04:18.888" v="449"/>
          <ac:cxnSpMkLst>
            <pc:docMk/>
            <pc:sldMk cId="2654759223" sldId="267"/>
            <ac:cxnSpMk id="7" creationId="{C9E71634-940E-6D4C-7D78-AE2220574BD0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13.033" v="1601" actId="108"/>
        <pc:sldMkLst>
          <pc:docMk/>
          <pc:sldMk cId="4007296634" sldId="268"/>
        </pc:sldMkLst>
        <pc:spChg chg="mod">
          <ac:chgData name="Tomás Fernández Billikopf" userId="914a3803-0130-4a6b-aaf3-8e33718a485e" providerId="ADAL" clId="{89396FC1-C698-425A-BC05-B2C163D95E47}" dt="2024-08-26T20:07:19.055" v="666" actId="255"/>
          <ac:spMkLst>
            <pc:docMk/>
            <pc:sldMk cId="4007296634" sldId="268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09:18.359" v="776" actId="20577"/>
          <ac:spMkLst>
            <pc:docMk/>
            <pc:sldMk cId="4007296634" sldId="268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13.033" v="1601" actId="108"/>
          <ac:picMkLst>
            <pc:docMk/>
            <pc:sldMk cId="4007296634" sldId="268"/>
            <ac:picMk id="4" creationId="{8B116CEC-F784-99C6-FA9A-5B135120B4C0}"/>
          </ac:picMkLst>
        </pc:picChg>
        <pc:picChg chg="del">
          <ac:chgData name="Tomás Fernández Billikopf" userId="914a3803-0130-4a6b-aaf3-8e33718a485e" providerId="ADAL" clId="{89396FC1-C698-425A-BC05-B2C163D95E47}" dt="2024-08-26T19:47:53.186" v="96" actId="478"/>
          <ac:picMkLst>
            <pc:docMk/>
            <pc:sldMk cId="4007296634" sldId="268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17.003" v="288"/>
          <ac:picMkLst>
            <pc:docMk/>
            <pc:sldMk cId="4007296634" sldId="268"/>
            <ac:picMk id="6" creationId="{3A6B63A1-8785-59B3-5DE3-B4B7C15B9DD5}"/>
          </ac:picMkLst>
        </pc:picChg>
        <pc:cxnChg chg="add mod">
          <ac:chgData name="Tomás Fernández Billikopf" userId="914a3803-0130-4a6b-aaf3-8e33718a485e" providerId="ADAL" clId="{89396FC1-C698-425A-BC05-B2C163D95E47}" dt="2024-08-26T20:04:19.799" v="450"/>
          <ac:cxnSpMkLst>
            <pc:docMk/>
            <pc:sldMk cId="4007296634" sldId="268"/>
            <ac:cxnSpMk id="7" creationId="{B43CE4A5-7D24-9E0B-FBB0-B955D77A615B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15.314" v="1602" actId="108"/>
        <pc:sldMkLst>
          <pc:docMk/>
          <pc:sldMk cId="1272959340" sldId="269"/>
        </pc:sldMkLst>
        <pc:spChg chg="mod">
          <ac:chgData name="Tomás Fernández Billikopf" userId="914a3803-0130-4a6b-aaf3-8e33718a485e" providerId="ADAL" clId="{89396FC1-C698-425A-BC05-B2C163D95E47}" dt="2024-08-26T20:08:39.600" v="742" actId="255"/>
          <ac:spMkLst>
            <pc:docMk/>
            <pc:sldMk cId="1272959340" sldId="269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14:44.456" v="918" actId="20577"/>
          <ac:spMkLst>
            <pc:docMk/>
            <pc:sldMk cId="1272959340" sldId="269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15.314" v="1602" actId="108"/>
          <ac:picMkLst>
            <pc:docMk/>
            <pc:sldMk cId="1272959340" sldId="269"/>
            <ac:picMk id="4" creationId="{D50CF0C1-1C6B-8B86-F571-EF62E821FAED}"/>
          </ac:picMkLst>
        </pc:picChg>
        <pc:picChg chg="del">
          <ac:chgData name="Tomás Fernández Billikopf" userId="914a3803-0130-4a6b-aaf3-8e33718a485e" providerId="ADAL" clId="{89396FC1-C698-425A-BC05-B2C163D95E47}" dt="2024-08-26T19:48:43.173" v="126" actId="478"/>
          <ac:picMkLst>
            <pc:docMk/>
            <pc:sldMk cId="1272959340" sldId="269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20.195" v="290"/>
          <ac:picMkLst>
            <pc:docMk/>
            <pc:sldMk cId="1272959340" sldId="269"/>
            <ac:picMk id="6" creationId="{93FF049E-E89E-B60C-FF30-1CB873D74238}"/>
          </ac:picMkLst>
        </pc:picChg>
        <pc:cxnChg chg="add mod">
          <ac:chgData name="Tomás Fernández Billikopf" userId="914a3803-0130-4a6b-aaf3-8e33718a485e" providerId="ADAL" clId="{89396FC1-C698-425A-BC05-B2C163D95E47}" dt="2024-08-26T20:04:20.955" v="451"/>
          <ac:cxnSpMkLst>
            <pc:docMk/>
            <pc:sldMk cId="1272959340" sldId="269"/>
            <ac:cxnSpMk id="7" creationId="{6E49C89D-E114-7250-8778-6C01F637D721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19.288" v="1603" actId="108"/>
        <pc:sldMkLst>
          <pc:docMk/>
          <pc:sldMk cId="910366205" sldId="270"/>
        </pc:sldMkLst>
        <pc:spChg chg="mod">
          <ac:chgData name="Tomás Fernández Billikopf" userId="914a3803-0130-4a6b-aaf3-8e33718a485e" providerId="ADAL" clId="{89396FC1-C698-425A-BC05-B2C163D95E47}" dt="2024-08-26T20:09:47.991" v="777" actId="255"/>
          <ac:spMkLst>
            <pc:docMk/>
            <pc:sldMk cId="910366205" sldId="270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10:16.437" v="839" actId="20577"/>
          <ac:spMkLst>
            <pc:docMk/>
            <pc:sldMk cId="910366205" sldId="270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19.288" v="1603" actId="108"/>
          <ac:picMkLst>
            <pc:docMk/>
            <pc:sldMk cId="910366205" sldId="270"/>
            <ac:picMk id="4" creationId="{392E683C-5D28-E4C2-1FEA-93AF83C151A6}"/>
          </ac:picMkLst>
        </pc:picChg>
        <pc:picChg chg="del">
          <ac:chgData name="Tomás Fernández Billikopf" userId="914a3803-0130-4a6b-aaf3-8e33718a485e" providerId="ADAL" clId="{89396FC1-C698-425A-BC05-B2C163D95E47}" dt="2024-08-26T19:49:47.288" v="165" actId="478"/>
          <ac:picMkLst>
            <pc:docMk/>
            <pc:sldMk cId="910366205" sldId="270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18.983" v="289"/>
          <ac:picMkLst>
            <pc:docMk/>
            <pc:sldMk cId="910366205" sldId="270"/>
            <ac:picMk id="6" creationId="{BF48AA8B-8CAB-AA13-47F1-4ECD9F0535D8}"/>
          </ac:picMkLst>
        </pc:picChg>
        <pc:picChg chg="add del mod">
          <ac:chgData name="Tomás Fernández Billikopf" userId="914a3803-0130-4a6b-aaf3-8e33718a485e" providerId="ADAL" clId="{89396FC1-C698-425A-BC05-B2C163D95E47}" dt="2024-08-26T19:55:22.842" v="292" actId="21"/>
          <ac:picMkLst>
            <pc:docMk/>
            <pc:sldMk cId="910366205" sldId="270"/>
            <ac:picMk id="7" creationId="{03B922B2-96C4-3FF5-66F2-F6569AB3C23C}"/>
          </ac:picMkLst>
        </pc:picChg>
        <pc:cxnChg chg="add mod">
          <ac:chgData name="Tomás Fernández Billikopf" userId="914a3803-0130-4a6b-aaf3-8e33718a485e" providerId="ADAL" clId="{89396FC1-C698-425A-BC05-B2C163D95E47}" dt="2024-08-26T20:04:21.696" v="452"/>
          <ac:cxnSpMkLst>
            <pc:docMk/>
            <pc:sldMk cId="910366205" sldId="270"/>
            <ac:cxnSpMk id="8" creationId="{13A19AC0-100D-BC35-AB04-F97158487388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22.736" v="1604" actId="108"/>
        <pc:sldMkLst>
          <pc:docMk/>
          <pc:sldMk cId="3578624439" sldId="271"/>
        </pc:sldMkLst>
        <pc:spChg chg="mod">
          <ac:chgData name="Tomás Fernández Billikopf" userId="914a3803-0130-4a6b-aaf3-8e33718a485e" providerId="ADAL" clId="{89396FC1-C698-425A-BC05-B2C163D95E47}" dt="2024-08-26T20:10:25.356" v="840" actId="255"/>
          <ac:spMkLst>
            <pc:docMk/>
            <pc:sldMk cId="3578624439" sldId="271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0:10:55.969" v="867" actId="404"/>
          <ac:spMkLst>
            <pc:docMk/>
            <pc:sldMk cId="3578624439" sldId="271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22.736" v="1604" actId="108"/>
          <ac:picMkLst>
            <pc:docMk/>
            <pc:sldMk cId="3578624439" sldId="271"/>
            <ac:picMk id="4" creationId="{51D61447-C208-B02C-2414-FEB3679885F6}"/>
          </ac:picMkLst>
        </pc:picChg>
        <pc:picChg chg="del">
          <ac:chgData name="Tomás Fernández Billikopf" userId="914a3803-0130-4a6b-aaf3-8e33718a485e" providerId="ADAL" clId="{89396FC1-C698-425A-BC05-B2C163D95E47}" dt="2024-08-26T19:50:55.560" v="214" actId="478"/>
          <ac:picMkLst>
            <pc:docMk/>
            <pc:sldMk cId="3578624439" sldId="271"/>
            <ac:picMk id="5" creationId="{A9776212-700C-D9A6-F38E-D0EAB8D30DA3}"/>
          </ac:picMkLst>
        </pc:picChg>
        <pc:picChg chg="add mod">
          <ac:chgData name="Tomás Fernández Billikopf" userId="914a3803-0130-4a6b-aaf3-8e33718a485e" providerId="ADAL" clId="{89396FC1-C698-425A-BC05-B2C163D95E47}" dt="2024-08-26T19:55:39.208" v="295"/>
          <ac:picMkLst>
            <pc:docMk/>
            <pc:sldMk cId="3578624439" sldId="271"/>
            <ac:picMk id="6" creationId="{3E9798C3-E401-B742-0EE9-705E75EC32A4}"/>
          </ac:picMkLst>
        </pc:picChg>
        <pc:picChg chg="add del mod">
          <ac:chgData name="Tomás Fernández Billikopf" userId="914a3803-0130-4a6b-aaf3-8e33718a485e" providerId="ADAL" clId="{89396FC1-C698-425A-BC05-B2C163D95E47}" dt="2024-08-26T19:55:42.362" v="296" actId="478"/>
          <ac:picMkLst>
            <pc:docMk/>
            <pc:sldMk cId="3578624439" sldId="271"/>
            <ac:picMk id="7" creationId="{03B922B2-96C4-3FF5-66F2-F6569AB3C23C}"/>
          </ac:picMkLst>
        </pc:picChg>
        <pc:cxnChg chg="add mod">
          <ac:chgData name="Tomás Fernández Billikopf" userId="914a3803-0130-4a6b-aaf3-8e33718a485e" providerId="ADAL" clId="{89396FC1-C698-425A-BC05-B2C163D95E47}" dt="2024-08-26T20:04:22.575" v="453"/>
          <ac:cxnSpMkLst>
            <pc:docMk/>
            <pc:sldMk cId="3578624439" sldId="271"/>
            <ac:cxnSpMk id="8" creationId="{788352E1-49BA-18B6-B719-0EF8A43972D2}"/>
          </ac:cxnSpMkLst>
        </pc:cxnChg>
      </pc:sldChg>
      <pc:sldChg chg="addSp delSp modSp mod">
        <pc:chgData name="Tomás Fernández Billikopf" userId="914a3803-0130-4a6b-aaf3-8e33718a485e" providerId="ADAL" clId="{89396FC1-C698-425A-BC05-B2C163D95E47}" dt="2024-08-27T02:16:25.509" v="1605" actId="108"/>
        <pc:sldMkLst>
          <pc:docMk/>
          <pc:sldMk cId="800455181" sldId="272"/>
        </pc:sldMkLst>
        <pc:spChg chg="mod">
          <ac:chgData name="Tomás Fernández Billikopf" userId="914a3803-0130-4a6b-aaf3-8e33718a485e" providerId="ADAL" clId="{89396FC1-C698-425A-BC05-B2C163D95E47}" dt="2024-08-26T20:10:36.637" v="844" actId="255"/>
          <ac:spMkLst>
            <pc:docMk/>
            <pc:sldMk cId="800455181" sldId="272"/>
            <ac:spMk id="2" creationId="{00000000-0000-0000-0000-000000000000}"/>
          </ac:spMkLst>
        </pc:spChg>
        <pc:spChg chg="mod">
          <ac:chgData name="Tomás Fernández Billikopf" userId="914a3803-0130-4a6b-aaf3-8e33718a485e" providerId="ADAL" clId="{89396FC1-C698-425A-BC05-B2C163D95E47}" dt="2024-08-26T21:25:39.969" v="1190" actId="1035"/>
          <ac:spMkLst>
            <pc:docMk/>
            <pc:sldMk cId="800455181" sldId="272"/>
            <ac:spMk id="3" creationId="{00000000-0000-0000-0000-000000000000}"/>
          </ac:spMkLst>
        </pc:spChg>
        <pc:picChg chg="add mod ord">
          <ac:chgData name="Tomás Fernández Billikopf" userId="914a3803-0130-4a6b-aaf3-8e33718a485e" providerId="ADAL" clId="{89396FC1-C698-425A-BC05-B2C163D95E47}" dt="2024-08-27T02:16:25.509" v="1605" actId="108"/>
          <ac:picMkLst>
            <pc:docMk/>
            <pc:sldMk cId="800455181" sldId="272"/>
            <ac:picMk id="4" creationId="{357F9FA9-FD30-6C6D-4517-3C0CFD8575AE}"/>
          </ac:picMkLst>
        </pc:picChg>
        <pc:picChg chg="add del">
          <ac:chgData name="Tomás Fernández Billikopf" userId="914a3803-0130-4a6b-aaf3-8e33718a485e" providerId="ADAL" clId="{89396FC1-C698-425A-BC05-B2C163D95E47}" dt="2024-08-26T19:53:29.525" v="252" actId="478"/>
          <ac:picMkLst>
            <pc:docMk/>
            <pc:sldMk cId="800455181" sldId="272"/>
            <ac:picMk id="5" creationId="{A9776212-700C-D9A6-F38E-D0EAB8D30DA3}"/>
          </ac:picMkLst>
        </pc:picChg>
        <pc:picChg chg="add del mod">
          <ac:chgData name="Tomás Fernández Billikopf" userId="914a3803-0130-4a6b-aaf3-8e33718a485e" providerId="ADAL" clId="{89396FC1-C698-425A-BC05-B2C163D95E47}" dt="2024-08-26T19:55:43.922" v="297" actId="478"/>
          <ac:picMkLst>
            <pc:docMk/>
            <pc:sldMk cId="800455181" sldId="272"/>
            <ac:picMk id="6" creationId="{79BA6571-CE61-469F-CFAF-F3989B4CC8E2}"/>
          </ac:picMkLst>
        </pc:picChg>
        <pc:picChg chg="add mod">
          <ac:chgData name="Tomás Fernández Billikopf" userId="914a3803-0130-4a6b-aaf3-8e33718a485e" providerId="ADAL" clId="{89396FC1-C698-425A-BC05-B2C163D95E47}" dt="2024-08-26T19:55:44.676" v="298"/>
          <ac:picMkLst>
            <pc:docMk/>
            <pc:sldMk cId="800455181" sldId="272"/>
            <ac:picMk id="7" creationId="{6B7B17A5-E107-9A13-98D7-AF97E9ED7876}"/>
          </ac:picMkLst>
        </pc:picChg>
        <pc:cxnChg chg="add mod">
          <ac:chgData name="Tomás Fernández Billikopf" userId="914a3803-0130-4a6b-aaf3-8e33718a485e" providerId="ADAL" clId="{89396FC1-C698-425A-BC05-B2C163D95E47}" dt="2024-08-26T20:04:23.648" v="454"/>
          <ac:cxnSpMkLst>
            <pc:docMk/>
            <pc:sldMk cId="800455181" sldId="272"/>
            <ac:cxnSpMk id="8" creationId="{9196DCDE-70FE-AAB6-6335-A86BD004F336}"/>
          </ac:cxnSpMkLst>
        </pc:cxnChg>
      </pc:sldChg>
      <pc:sldChg chg="addSp delSp modSp new mod setBg">
        <pc:chgData name="Tomás Fernández Billikopf" userId="914a3803-0130-4a6b-aaf3-8e33718a485e" providerId="ADAL" clId="{89396FC1-C698-425A-BC05-B2C163D95E47}" dt="2024-08-27T02:11:04.769" v="1537" actId="20577"/>
        <pc:sldMkLst>
          <pc:docMk/>
          <pc:sldMk cId="316202644" sldId="273"/>
        </pc:sldMkLst>
        <pc:spChg chg="mod">
          <ac:chgData name="Tomás Fernández Billikopf" userId="914a3803-0130-4a6b-aaf3-8e33718a485e" providerId="ADAL" clId="{89396FC1-C698-425A-BC05-B2C163D95E47}" dt="2024-08-27T01:58:59.988" v="1214" actId="113"/>
          <ac:spMkLst>
            <pc:docMk/>
            <pc:sldMk cId="316202644" sldId="273"/>
            <ac:spMk id="2" creationId="{8E065D2C-CDC7-63F8-240C-D15D1E7442F6}"/>
          </ac:spMkLst>
        </pc:spChg>
        <pc:spChg chg="del mod">
          <ac:chgData name="Tomás Fernández Billikopf" userId="914a3803-0130-4a6b-aaf3-8e33718a485e" providerId="ADAL" clId="{89396FC1-C698-425A-BC05-B2C163D95E47}" dt="2024-08-26T20:24:33.085" v="965"/>
          <ac:spMkLst>
            <pc:docMk/>
            <pc:sldMk cId="316202644" sldId="273"/>
            <ac:spMk id="3" creationId="{31C719E4-9289-CE59-2451-F41576BD758E}"/>
          </ac:spMkLst>
        </pc:spChg>
        <pc:spChg chg="add mod">
          <ac:chgData name="Tomás Fernández Billikopf" userId="914a3803-0130-4a6b-aaf3-8e33718a485e" providerId="ADAL" clId="{89396FC1-C698-425A-BC05-B2C163D95E47}" dt="2024-08-27T02:11:04.769" v="1537" actId="20577"/>
          <ac:spMkLst>
            <pc:docMk/>
            <pc:sldMk cId="316202644" sldId="273"/>
            <ac:spMk id="1030" creationId="{5A060226-DB2B-4354-54D8-F91998FE9718}"/>
          </ac:spMkLst>
        </pc:spChg>
        <pc:spChg chg="add del">
          <ac:chgData name="Tomás Fernández Billikopf" userId="914a3803-0130-4a6b-aaf3-8e33718a485e" providerId="ADAL" clId="{89396FC1-C698-425A-BC05-B2C163D95E47}" dt="2024-08-26T20:27:56.607" v="1085" actId="26606"/>
          <ac:spMkLst>
            <pc:docMk/>
            <pc:sldMk cId="316202644" sldId="273"/>
            <ac:spMk id="1033" creationId="{80DF40B2-80F7-4E71-B46C-284163F3654A}"/>
          </ac:spMkLst>
        </pc:spChg>
        <pc:spChg chg="add del">
          <ac:chgData name="Tomás Fernández Billikopf" userId="914a3803-0130-4a6b-aaf3-8e33718a485e" providerId="ADAL" clId="{89396FC1-C698-425A-BC05-B2C163D95E47}" dt="2024-08-26T20:27:56.599" v="1084" actId="26606"/>
          <ac:spMkLst>
            <pc:docMk/>
            <pc:sldMk cId="316202644" sldId="273"/>
            <ac:spMk id="1038" creationId="{F13C74B1-5B17-4795-BED0-7140497B445A}"/>
          </ac:spMkLst>
        </pc:spChg>
        <pc:spChg chg="add del">
          <ac:chgData name="Tomás Fernández Billikopf" userId="914a3803-0130-4a6b-aaf3-8e33718a485e" providerId="ADAL" clId="{89396FC1-C698-425A-BC05-B2C163D95E47}" dt="2024-08-26T20:27:56.599" v="1084" actId="26606"/>
          <ac:spMkLst>
            <pc:docMk/>
            <pc:sldMk cId="316202644" sldId="273"/>
            <ac:spMk id="1040" creationId="{D4974D33-8DC5-464E-8C6D-BE58F0669C17}"/>
          </ac:spMkLst>
        </pc:spChg>
        <pc:spChg chg="add del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42" creationId="{AEDD7960-4866-4399-BEF6-DD1431AB4E34}"/>
          </ac:spMkLst>
        </pc:spChg>
        <pc:spChg chg="add del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43" creationId="{6B5E2835-4E47-45B3-9CFE-732FF7B05472}"/>
          </ac:spMkLst>
        </pc:spChg>
        <pc:spChg chg="add del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44" creationId="{55D4142C-5077-457F-A6AD-3FECFDB39685}"/>
          </ac:spMkLst>
        </pc:spChg>
        <pc:spChg chg="add del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45" creationId="{5B45AD5D-AA52-4F7B-9362-576A39AD9E09}"/>
          </ac:spMkLst>
        </pc:spChg>
        <pc:spChg chg="add del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46" creationId="{7A5F0580-5EE9-419F-96EE-B6529EF6E7D0}"/>
          </ac:spMkLst>
        </pc:spChg>
        <pc:spChg chg="add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51" creationId="{56688E73-49B9-4052-A836-D248C825D70D}"/>
          </ac:spMkLst>
        </pc:spChg>
        <pc:spChg chg="add">
          <ac:chgData name="Tomás Fernández Billikopf" userId="914a3803-0130-4a6b-aaf3-8e33718a485e" providerId="ADAL" clId="{89396FC1-C698-425A-BC05-B2C163D95E47}" dt="2024-08-26T20:28:06.968" v="1086" actId="26606"/>
          <ac:spMkLst>
            <pc:docMk/>
            <pc:sldMk cId="316202644" sldId="273"/>
            <ac:spMk id="1053" creationId="{5B6AEE0C-07FE-4154-BC7C-2F20530BC556}"/>
          </ac:spMkLst>
        </pc:spChg>
        <pc:picChg chg="add mod">
          <ac:chgData name="Tomás Fernández Billikopf" userId="914a3803-0130-4a6b-aaf3-8e33718a485e" providerId="ADAL" clId="{89396FC1-C698-425A-BC05-B2C163D95E47}" dt="2024-08-27T02:04:32.919" v="1392"/>
          <ac:picMkLst>
            <pc:docMk/>
            <pc:sldMk cId="316202644" sldId="273"/>
            <ac:picMk id="3" creationId="{6C11ADB4-CAD3-FDE7-1868-6823E12D135B}"/>
          </ac:picMkLst>
        </pc:picChg>
        <pc:picChg chg="add mod ord">
          <ac:chgData name="Tomás Fernández Billikopf" userId="914a3803-0130-4a6b-aaf3-8e33718a485e" providerId="ADAL" clId="{89396FC1-C698-425A-BC05-B2C163D95E47}" dt="2024-08-26T20:28:41.351" v="1101" actId="1076"/>
          <ac:picMkLst>
            <pc:docMk/>
            <pc:sldMk cId="316202644" sldId="273"/>
            <ac:picMk id="1026" creationId="{A2981EB2-B26B-BC54-BE7C-7D4C1D378E2E}"/>
          </ac:picMkLst>
        </pc:picChg>
      </pc:sldChg>
      <pc:sldChg chg="addSp delSp modSp add del mod modClrScheme delDesignElem chgLayout">
        <pc:chgData name="Tomás Fernández Billikopf" userId="914a3803-0130-4a6b-aaf3-8e33718a485e" providerId="ADAL" clId="{89396FC1-C698-425A-BC05-B2C163D95E47}" dt="2024-08-26T20:11:21.774" v="875" actId="2696"/>
        <pc:sldMkLst>
          <pc:docMk/>
          <pc:sldMk cId="2492867837" sldId="273"/>
        </pc:sldMkLst>
        <pc:spChg chg="mod ord">
          <ac:chgData name="Tomás Fernández Billikopf" userId="914a3803-0130-4a6b-aaf3-8e33718a485e" providerId="ADAL" clId="{89396FC1-C698-425A-BC05-B2C163D95E47}" dt="2024-08-26T20:02:48.068" v="394" actId="20577"/>
          <ac:spMkLst>
            <pc:docMk/>
            <pc:sldMk cId="2492867837" sldId="273"/>
            <ac:spMk id="2" creationId="{00000000-0000-0000-0000-000000000000}"/>
          </ac:spMkLst>
        </pc:spChg>
        <pc:spChg chg="mod ord">
          <ac:chgData name="Tomás Fernández Billikopf" userId="914a3803-0130-4a6b-aaf3-8e33718a485e" providerId="ADAL" clId="{89396FC1-C698-425A-BC05-B2C163D95E47}" dt="2024-08-26T20:02:46.794" v="391" actId="1076"/>
          <ac:spMkLst>
            <pc:docMk/>
            <pc:sldMk cId="2492867837" sldId="273"/>
            <ac:spMk id="3" creationId="{00000000-0000-0000-0000-000000000000}"/>
          </ac:spMkLst>
        </pc:spChg>
        <pc:spChg chg="add del mod ord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5" creationId="{E40E6806-D8EE-5CF1-B3D8-A60A0B504B76}"/>
          </ac:spMkLst>
        </pc:spChg>
        <pc:spChg chg="add del mod ord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6" creationId="{D324193F-BD18-CF42-F90B-60CCB92FB8AC}"/>
          </ac:spMkLst>
        </pc:spChg>
        <pc:spChg chg="add del mod ord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8" creationId="{CA1AB6EE-4D21-FC8A-3C80-ABC4B218DF5F}"/>
          </ac:spMkLst>
        </pc:spChg>
        <pc:spChg chg="add del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29" creationId="{7C432AFE-B3D2-4BFF-BF8F-96C27AFF1AC7}"/>
          </ac:spMkLst>
        </pc:spChg>
        <pc:spChg chg="add del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30" creationId="{AF2F604E-43BE-4DC3-B983-E071523364F8}"/>
          </ac:spMkLst>
        </pc:spChg>
        <pc:spChg chg="add del">
          <ac:chgData name="Tomás Fernández Billikopf" userId="914a3803-0130-4a6b-aaf3-8e33718a485e" providerId="ADAL" clId="{89396FC1-C698-425A-BC05-B2C163D95E47}" dt="2024-08-26T20:02:34.661" v="389" actId="700"/>
          <ac:spMkLst>
            <pc:docMk/>
            <pc:sldMk cId="2492867837" sldId="273"/>
            <ac:spMk id="31" creationId="{08C9B587-E65E-4B52-B37C-ABEBB6E87928}"/>
          </ac:spMkLst>
        </pc:spChg>
        <pc:picChg chg="add del">
          <ac:chgData name="Tomás Fernández Billikopf" userId="914a3803-0130-4a6b-aaf3-8e33718a485e" providerId="ADAL" clId="{89396FC1-C698-425A-BC05-B2C163D95E47}" dt="2024-08-26T20:02:51.629" v="396" actId="478"/>
          <ac:picMkLst>
            <pc:docMk/>
            <pc:sldMk cId="2492867837" sldId="273"/>
            <ac:picMk id="4" creationId="{357F9FA9-FD30-6C6D-4517-3C0CFD8575AE}"/>
          </ac:picMkLst>
        </pc:picChg>
        <pc:cxnChg chg="add">
          <ac:chgData name="Tomás Fernández Billikopf" userId="914a3803-0130-4a6b-aaf3-8e33718a485e" providerId="ADAL" clId="{89396FC1-C698-425A-BC05-B2C163D95E47}" dt="2024-08-26T20:03:15.117" v="397" actId="11529"/>
          <ac:cxnSpMkLst>
            <pc:docMk/>
            <pc:sldMk cId="2492867837" sldId="273"/>
            <ac:cxnSpMk id="10" creationId="{77F1F37E-6918-211F-8D03-44241015ECCA}"/>
          </ac:cxnSpMkLst>
        </pc:cxnChg>
      </pc:sldChg>
      <pc:sldChg chg="addSp delSp modSp new del mod">
        <pc:chgData name="Tomás Fernández Billikopf" userId="914a3803-0130-4a6b-aaf3-8e33718a485e" providerId="ADAL" clId="{89396FC1-C698-425A-BC05-B2C163D95E47}" dt="2024-08-27T02:10:10.844" v="1535" actId="2696"/>
        <pc:sldMkLst>
          <pc:docMk/>
          <pc:sldMk cId="2876857758" sldId="274"/>
        </pc:sldMkLst>
        <pc:spChg chg="mod">
          <ac:chgData name="Tomás Fernández Billikopf" userId="914a3803-0130-4a6b-aaf3-8e33718a485e" providerId="ADAL" clId="{89396FC1-C698-425A-BC05-B2C163D95E47}" dt="2024-08-27T02:07:34.185" v="1501" actId="1076"/>
          <ac:spMkLst>
            <pc:docMk/>
            <pc:sldMk cId="2876857758" sldId="274"/>
            <ac:spMk id="2" creationId="{951ECFE8-0BEB-6023-54C0-FD6846A7DBD6}"/>
          </ac:spMkLst>
        </pc:spChg>
        <pc:spChg chg="del">
          <ac:chgData name="Tomás Fernández Billikopf" userId="914a3803-0130-4a6b-aaf3-8e33718a485e" providerId="ADAL" clId="{89396FC1-C698-425A-BC05-B2C163D95E47}" dt="2024-08-27T02:04:43.782" v="1393" actId="478"/>
          <ac:spMkLst>
            <pc:docMk/>
            <pc:sldMk cId="2876857758" sldId="274"/>
            <ac:spMk id="3" creationId="{5726E20E-B015-7483-0432-889BBB23416A}"/>
          </ac:spMkLst>
        </pc:spChg>
        <pc:picChg chg="add mod">
          <ac:chgData name="Tomás Fernández Billikopf" userId="914a3803-0130-4a6b-aaf3-8e33718a485e" providerId="ADAL" clId="{89396FC1-C698-425A-BC05-B2C163D95E47}" dt="2024-08-27T02:07:16.331" v="1494" actId="1076"/>
          <ac:picMkLst>
            <pc:docMk/>
            <pc:sldMk cId="2876857758" sldId="274"/>
            <ac:picMk id="1026" creationId="{7B9E0380-E54A-F70F-1263-1C958EB9524E}"/>
          </ac:picMkLst>
        </pc:picChg>
      </pc:sldChg>
      <pc:sldChg chg="addSp delSp modSp new mod ord setBg">
        <pc:chgData name="Tomás Fernández Billikopf" userId="914a3803-0130-4a6b-aaf3-8e33718a485e" providerId="ADAL" clId="{89396FC1-C698-425A-BC05-B2C163D95E47}" dt="2024-08-27T02:02:18.124" v="1284" actId="21"/>
        <pc:sldMkLst>
          <pc:docMk/>
          <pc:sldMk cId="1384905285" sldId="275"/>
        </pc:sldMkLst>
        <pc:spChg chg="mod">
          <ac:chgData name="Tomás Fernández Billikopf" userId="914a3803-0130-4a6b-aaf3-8e33718a485e" providerId="ADAL" clId="{89396FC1-C698-425A-BC05-B2C163D95E47}" dt="2024-08-27T02:00:22.146" v="1228" actId="14100"/>
          <ac:spMkLst>
            <pc:docMk/>
            <pc:sldMk cId="1384905285" sldId="275"/>
            <ac:spMk id="2" creationId="{CB8CABBF-CB27-C881-C64A-520F214A06CF}"/>
          </ac:spMkLst>
        </pc:spChg>
        <pc:spChg chg="mod ord">
          <ac:chgData name="Tomás Fernández Billikopf" userId="914a3803-0130-4a6b-aaf3-8e33718a485e" providerId="ADAL" clId="{89396FC1-C698-425A-BC05-B2C163D95E47}" dt="2024-08-27T02:00:34.236" v="1236" actId="20577"/>
          <ac:spMkLst>
            <pc:docMk/>
            <pc:sldMk cId="1384905285" sldId="275"/>
            <ac:spMk id="3" creationId="{4EFCC8FE-BD1A-B5FC-4610-ABFF7E5C0D18}"/>
          </ac:spMkLst>
        </pc:spChg>
        <pc:spChg chg="add del">
          <ac:chgData name="Tomás Fernández Billikopf" userId="914a3803-0130-4a6b-aaf3-8e33718a485e" providerId="ADAL" clId="{89396FC1-C698-425A-BC05-B2C163D95E47}" dt="2024-08-27T02:00:15.045" v="1224" actId="26606"/>
          <ac:spMkLst>
            <pc:docMk/>
            <pc:sldMk cId="1384905285" sldId="275"/>
            <ac:spMk id="10" creationId="{0B9EE3F3-89B7-43C3-8651-C4C96830993D}"/>
          </ac:spMkLst>
        </pc:spChg>
        <pc:spChg chg="add del">
          <ac:chgData name="Tomás Fernández Billikopf" userId="914a3803-0130-4a6b-aaf3-8e33718a485e" providerId="ADAL" clId="{89396FC1-C698-425A-BC05-B2C163D95E47}" dt="2024-08-27T02:00:15.045" v="1224" actId="26606"/>
          <ac:spMkLst>
            <pc:docMk/>
            <pc:sldMk cId="1384905285" sldId="275"/>
            <ac:spMk id="12" creationId="{33AE4636-AEEC-45D6-84D4-7AC2DA48ECF8}"/>
          </ac:spMkLst>
        </pc:spChg>
        <pc:spChg chg="add del">
          <ac:chgData name="Tomás Fernández Billikopf" userId="914a3803-0130-4a6b-aaf3-8e33718a485e" providerId="ADAL" clId="{89396FC1-C698-425A-BC05-B2C163D95E47}" dt="2024-08-27T02:00:15.045" v="1224" actId="26606"/>
          <ac:spMkLst>
            <pc:docMk/>
            <pc:sldMk cId="1384905285" sldId="275"/>
            <ac:spMk id="14" creationId="{8D9CE0F4-2EB2-4F1F-8AAC-DB3571D9FE10}"/>
          </ac:spMkLst>
        </pc:spChg>
        <pc:spChg chg="add">
          <ac:chgData name="Tomás Fernández Billikopf" userId="914a3803-0130-4a6b-aaf3-8e33718a485e" providerId="ADAL" clId="{89396FC1-C698-425A-BC05-B2C163D95E47}" dt="2024-08-27T02:00:15.045" v="1224" actId="26606"/>
          <ac:spMkLst>
            <pc:docMk/>
            <pc:sldMk cId="1384905285" sldId="275"/>
            <ac:spMk id="19" creationId="{A8908DB7-C3A6-4FCB-9820-CEE02B398C4A}"/>
          </ac:spMkLst>
        </pc:spChg>
        <pc:spChg chg="add">
          <ac:chgData name="Tomás Fernández Billikopf" userId="914a3803-0130-4a6b-aaf3-8e33718a485e" providerId="ADAL" clId="{89396FC1-C698-425A-BC05-B2C163D95E47}" dt="2024-08-27T02:00:15.045" v="1224" actId="26606"/>
          <ac:spMkLst>
            <pc:docMk/>
            <pc:sldMk cId="1384905285" sldId="275"/>
            <ac:spMk id="21" creationId="{535742DD-1B16-4E9D-B715-0D74B4574A68}"/>
          </ac:spMkLst>
        </pc:spChg>
        <pc:picChg chg="add del mod">
          <ac:chgData name="Tomás Fernández Billikopf" userId="914a3803-0130-4a6b-aaf3-8e33718a485e" providerId="ADAL" clId="{89396FC1-C698-425A-BC05-B2C163D95E47}" dt="2024-08-27T01:59:30.520" v="1219" actId="21"/>
          <ac:picMkLst>
            <pc:docMk/>
            <pc:sldMk cId="1384905285" sldId="275"/>
            <ac:picMk id="4" creationId="{6236E8F3-B8A2-5673-14B6-D49B02649982}"/>
          </ac:picMkLst>
        </pc:picChg>
        <pc:picChg chg="add mod">
          <ac:chgData name="Tomás Fernández Billikopf" userId="914a3803-0130-4a6b-aaf3-8e33718a485e" providerId="ADAL" clId="{89396FC1-C698-425A-BC05-B2C163D95E47}" dt="2024-08-27T02:00:15.045" v="1224" actId="26606"/>
          <ac:picMkLst>
            <pc:docMk/>
            <pc:sldMk cId="1384905285" sldId="275"/>
            <ac:picMk id="5" creationId="{6236E8F3-B8A2-5673-14B6-D49B02649982}"/>
          </ac:picMkLst>
        </pc:picChg>
        <pc:cxnChg chg="add del mod">
          <ac:chgData name="Tomás Fernández Billikopf" userId="914a3803-0130-4a6b-aaf3-8e33718a485e" providerId="ADAL" clId="{89396FC1-C698-425A-BC05-B2C163D95E47}" dt="2024-08-27T02:02:18.124" v="1284" actId="21"/>
          <ac:cxnSpMkLst>
            <pc:docMk/>
            <pc:sldMk cId="1384905285" sldId="275"/>
            <ac:cxnSpMk id="6" creationId="{1189F13C-1E5A-224C-95E9-5EAE9F0CE59C}"/>
          </ac:cxnSpMkLst>
        </pc:cxnChg>
      </pc:sldChg>
      <pc:sldChg chg="del">
        <pc:chgData name="Tomás Fernández Billikopf" userId="914a3803-0130-4a6b-aaf3-8e33718a485e" providerId="ADAL" clId="{89396FC1-C698-425A-BC05-B2C163D95E47}" dt="2024-08-27T01:57:38.919" v="1191" actId="2696"/>
        <pc:sldMkLst>
          <pc:docMk/>
          <pc:sldMk cId="2604022389" sldId="275"/>
        </pc:sldMkLst>
      </pc:sldChg>
      <pc:sldChg chg="addSp delSp modSp add mod">
        <pc:chgData name="Tomás Fernández Billikopf" userId="914a3803-0130-4a6b-aaf3-8e33718a485e" providerId="ADAL" clId="{89396FC1-C698-425A-BC05-B2C163D95E47}" dt="2024-08-27T02:03:24.028" v="1362" actId="20577"/>
        <pc:sldMkLst>
          <pc:docMk/>
          <pc:sldMk cId="3854102735" sldId="276"/>
        </pc:sldMkLst>
        <pc:spChg chg="mod">
          <ac:chgData name="Tomás Fernández Billikopf" userId="914a3803-0130-4a6b-aaf3-8e33718a485e" providerId="ADAL" clId="{89396FC1-C698-425A-BC05-B2C163D95E47}" dt="2024-08-27T02:01:37.357" v="1261" actId="113"/>
          <ac:spMkLst>
            <pc:docMk/>
            <pc:sldMk cId="3854102735" sldId="276"/>
            <ac:spMk id="2" creationId="{CB8CABBF-CB27-C881-C64A-520F214A06CF}"/>
          </ac:spMkLst>
        </pc:spChg>
        <pc:spChg chg="mod ord">
          <ac:chgData name="Tomás Fernández Billikopf" userId="914a3803-0130-4a6b-aaf3-8e33718a485e" providerId="ADAL" clId="{89396FC1-C698-425A-BC05-B2C163D95E47}" dt="2024-08-27T02:03:05.331" v="1297" actId="14100"/>
          <ac:spMkLst>
            <pc:docMk/>
            <pc:sldMk cId="3854102735" sldId="276"/>
            <ac:spMk id="3" creationId="{4EFCC8FE-BD1A-B5FC-4610-ABFF7E5C0D18}"/>
          </ac:spMkLst>
        </pc:spChg>
        <pc:spChg chg="add mod">
          <ac:chgData name="Tomás Fernández Billikopf" userId="914a3803-0130-4a6b-aaf3-8e33718a485e" providerId="ADAL" clId="{89396FC1-C698-425A-BC05-B2C163D95E47}" dt="2024-08-27T02:03:24.028" v="1362" actId="20577"/>
          <ac:spMkLst>
            <pc:docMk/>
            <pc:sldMk cId="3854102735" sldId="276"/>
            <ac:spMk id="11" creationId="{4F69CBF6-9DA3-5311-9DCD-5B94B10E8CED}"/>
          </ac:spMkLst>
        </pc:spChg>
        <pc:spChg chg="del">
          <ac:chgData name="Tomás Fernández Billikopf" userId="914a3803-0130-4a6b-aaf3-8e33718a485e" providerId="ADAL" clId="{89396FC1-C698-425A-BC05-B2C163D95E47}" dt="2024-08-27T02:00:58.626" v="1244" actId="26606"/>
          <ac:spMkLst>
            <pc:docMk/>
            <pc:sldMk cId="3854102735" sldId="276"/>
            <ac:spMk id="19" creationId="{A8908DB7-C3A6-4FCB-9820-CEE02B398C4A}"/>
          </ac:spMkLst>
        </pc:spChg>
        <pc:spChg chg="del">
          <ac:chgData name="Tomás Fernández Billikopf" userId="914a3803-0130-4a6b-aaf3-8e33718a485e" providerId="ADAL" clId="{89396FC1-C698-425A-BC05-B2C163D95E47}" dt="2024-08-27T02:00:58.626" v="1244" actId="26606"/>
          <ac:spMkLst>
            <pc:docMk/>
            <pc:sldMk cId="3854102735" sldId="276"/>
            <ac:spMk id="21" creationId="{535742DD-1B16-4E9D-B715-0D74B4574A68}"/>
          </ac:spMkLst>
        </pc:spChg>
        <pc:spChg chg="add del">
          <ac:chgData name="Tomás Fernández Billikopf" userId="914a3803-0130-4a6b-aaf3-8e33718a485e" providerId="ADAL" clId="{89396FC1-C698-425A-BC05-B2C163D95E47}" dt="2024-08-27T02:01:16.635" v="1252" actId="26606"/>
          <ac:spMkLst>
            <pc:docMk/>
            <pc:sldMk cId="3854102735" sldId="276"/>
            <ac:spMk id="26" creationId="{A8908DB7-C3A6-4FCB-9820-CEE02B398C4A}"/>
          </ac:spMkLst>
        </pc:spChg>
        <pc:spChg chg="add del">
          <ac:chgData name="Tomás Fernández Billikopf" userId="914a3803-0130-4a6b-aaf3-8e33718a485e" providerId="ADAL" clId="{89396FC1-C698-425A-BC05-B2C163D95E47}" dt="2024-08-27T02:01:16.635" v="1252" actId="26606"/>
          <ac:spMkLst>
            <pc:docMk/>
            <pc:sldMk cId="3854102735" sldId="276"/>
            <ac:spMk id="28" creationId="{535742DD-1B16-4E9D-B715-0D74B4574A68}"/>
          </ac:spMkLst>
        </pc:spChg>
        <pc:spChg chg="add">
          <ac:chgData name="Tomás Fernández Billikopf" userId="914a3803-0130-4a6b-aaf3-8e33718a485e" providerId="ADAL" clId="{89396FC1-C698-425A-BC05-B2C163D95E47}" dt="2024-08-27T02:01:16.635" v="1252" actId="26606"/>
          <ac:spMkLst>
            <pc:docMk/>
            <pc:sldMk cId="3854102735" sldId="276"/>
            <ac:spMk id="33" creationId="{A8908DB7-C3A6-4FCB-9820-CEE02B398C4A}"/>
          </ac:spMkLst>
        </pc:spChg>
        <pc:spChg chg="add">
          <ac:chgData name="Tomás Fernández Billikopf" userId="914a3803-0130-4a6b-aaf3-8e33718a485e" providerId="ADAL" clId="{89396FC1-C698-425A-BC05-B2C163D95E47}" dt="2024-08-27T02:01:16.635" v="1252" actId="26606"/>
          <ac:spMkLst>
            <pc:docMk/>
            <pc:sldMk cId="3854102735" sldId="276"/>
            <ac:spMk id="35" creationId="{535742DD-1B16-4E9D-B715-0D74B4574A68}"/>
          </ac:spMkLst>
        </pc:spChg>
        <pc:picChg chg="add mod">
          <ac:chgData name="Tomás Fernández Billikopf" userId="914a3803-0130-4a6b-aaf3-8e33718a485e" providerId="ADAL" clId="{89396FC1-C698-425A-BC05-B2C163D95E47}" dt="2024-08-27T02:00:55.361" v="1243"/>
          <ac:picMkLst>
            <pc:docMk/>
            <pc:sldMk cId="3854102735" sldId="276"/>
            <ac:picMk id="4" creationId="{6236E8F3-B8A2-5673-14B6-D49B02649982}"/>
          </ac:picMkLst>
        </pc:picChg>
        <pc:picChg chg="del">
          <ac:chgData name="Tomás Fernández Billikopf" userId="914a3803-0130-4a6b-aaf3-8e33718a485e" providerId="ADAL" clId="{89396FC1-C698-425A-BC05-B2C163D95E47}" dt="2024-08-27T02:00:55.066" v="1242" actId="21"/>
          <ac:picMkLst>
            <pc:docMk/>
            <pc:sldMk cId="3854102735" sldId="276"/>
            <ac:picMk id="5" creationId="{6236E8F3-B8A2-5673-14B6-D49B02649982}"/>
          </ac:picMkLst>
        </pc:picChg>
        <pc:cxnChg chg="add mod">
          <ac:chgData name="Tomás Fernández Billikopf" userId="914a3803-0130-4a6b-aaf3-8e33718a485e" providerId="ADAL" clId="{89396FC1-C698-425A-BC05-B2C163D95E47}" dt="2024-08-27T02:02:51.980" v="1293" actId="208"/>
          <ac:cxnSpMkLst>
            <pc:docMk/>
            <pc:sldMk cId="3854102735" sldId="276"/>
            <ac:cxnSpMk id="6" creationId="{1189F13C-1E5A-224C-95E9-5EAE9F0CE59C}"/>
          </ac:cxnSpMkLst>
        </pc:cxnChg>
      </pc:sldChg>
      <pc:sldChg chg="modSp add mod ord">
        <pc:chgData name="Tomás Fernández Billikopf" userId="914a3803-0130-4a6b-aaf3-8e33718a485e" providerId="ADAL" clId="{89396FC1-C698-425A-BC05-B2C163D95E47}" dt="2024-08-27T02:03:59.511" v="1384" actId="20577"/>
        <pc:sldMkLst>
          <pc:docMk/>
          <pc:sldMk cId="1488665366" sldId="277"/>
        </pc:sldMkLst>
        <pc:spChg chg="mod">
          <ac:chgData name="Tomás Fernández Billikopf" userId="914a3803-0130-4a6b-aaf3-8e33718a485e" providerId="ADAL" clId="{89396FC1-C698-425A-BC05-B2C163D95E47}" dt="2024-08-27T02:03:42.074" v="1366"/>
          <ac:spMkLst>
            <pc:docMk/>
            <pc:sldMk cId="1488665366" sldId="277"/>
            <ac:spMk id="2" creationId="{CB8CABBF-CB27-C881-C64A-520F214A06CF}"/>
          </ac:spMkLst>
        </pc:spChg>
        <pc:spChg chg="mod">
          <ac:chgData name="Tomás Fernández Billikopf" userId="914a3803-0130-4a6b-aaf3-8e33718a485e" providerId="ADAL" clId="{89396FC1-C698-425A-BC05-B2C163D95E47}" dt="2024-08-27T02:03:59.511" v="1384" actId="20577"/>
          <ac:spMkLst>
            <pc:docMk/>
            <pc:sldMk cId="1488665366" sldId="277"/>
            <ac:spMk id="3" creationId="{4EFCC8FE-BD1A-B5FC-4610-ABFF7E5C0D18}"/>
          </ac:spMkLst>
        </pc:spChg>
      </pc:sldChg>
      <pc:sldChg chg="addSp delSp modSp add mod">
        <pc:chgData name="Tomás Fernández Billikopf" userId="914a3803-0130-4a6b-aaf3-8e33718a485e" providerId="ADAL" clId="{89396FC1-C698-425A-BC05-B2C163D95E47}" dt="2024-08-27T02:04:25.892" v="1391" actId="14100"/>
        <pc:sldMkLst>
          <pc:docMk/>
          <pc:sldMk cId="805751881" sldId="278"/>
        </pc:sldMkLst>
        <pc:spChg chg="mod">
          <ac:chgData name="Tomás Fernández Billikopf" userId="914a3803-0130-4a6b-aaf3-8e33718a485e" providerId="ADAL" clId="{89396FC1-C698-425A-BC05-B2C163D95E47}" dt="2024-08-27T02:04:25.892" v="1391" actId="14100"/>
          <ac:spMkLst>
            <pc:docMk/>
            <pc:sldMk cId="805751881" sldId="278"/>
            <ac:spMk id="2" creationId="{CB8CABBF-CB27-C881-C64A-520F214A06CF}"/>
          </ac:spMkLst>
        </pc:spChg>
        <pc:spChg chg="del">
          <ac:chgData name="Tomás Fernández Billikopf" userId="914a3803-0130-4a6b-aaf3-8e33718a485e" providerId="ADAL" clId="{89396FC1-C698-425A-BC05-B2C163D95E47}" dt="2024-08-27T02:04:10.645" v="1386" actId="478"/>
          <ac:spMkLst>
            <pc:docMk/>
            <pc:sldMk cId="805751881" sldId="278"/>
            <ac:spMk id="3" creationId="{4EFCC8FE-BD1A-B5FC-4610-ABFF7E5C0D18}"/>
          </ac:spMkLst>
        </pc:spChg>
        <pc:spChg chg="add del mod">
          <ac:chgData name="Tomás Fernández Billikopf" userId="914a3803-0130-4a6b-aaf3-8e33718a485e" providerId="ADAL" clId="{89396FC1-C698-425A-BC05-B2C163D95E47}" dt="2024-08-27T02:04:16.147" v="1387" actId="478"/>
          <ac:spMkLst>
            <pc:docMk/>
            <pc:sldMk cId="805751881" sldId="278"/>
            <ac:spMk id="6" creationId="{666FFC5F-1F9F-25AB-B7B3-4E4E299BDABE}"/>
          </ac:spMkLst>
        </pc:spChg>
      </pc:sldChg>
      <pc:sldChg chg="addSp delSp modSp add mod ord">
        <pc:chgData name="Tomás Fernández Billikopf" userId="914a3803-0130-4a6b-aaf3-8e33718a485e" providerId="ADAL" clId="{89396FC1-C698-425A-BC05-B2C163D95E47}" dt="2024-08-27T02:08:58.926" v="1534" actId="478"/>
        <pc:sldMkLst>
          <pc:docMk/>
          <pc:sldMk cId="2330183274" sldId="279"/>
        </pc:sldMkLst>
        <pc:spChg chg="mod">
          <ac:chgData name="Tomás Fernández Billikopf" userId="914a3803-0130-4a6b-aaf3-8e33718a485e" providerId="ADAL" clId="{89396FC1-C698-425A-BC05-B2C163D95E47}" dt="2024-08-27T02:08:51.110" v="1531" actId="20577"/>
          <ac:spMkLst>
            <pc:docMk/>
            <pc:sldMk cId="2330183274" sldId="279"/>
            <ac:spMk id="2" creationId="{00000000-0000-0000-0000-000000000000}"/>
          </ac:spMkLst>
        </pc:spChg>
        <pc:spChg chg="del mod">
          <ac:chgData name="Tomás Fernández Billikopf" userId="914a3803-0130-4a6b-aaf3-8e33718a485e" providerId="ADAL" clId="{89396FC1-C698-425A-BC05-B2C163D95E47}" dt="2024-08-27T02:08:58.926" v="1534" actId="478"/>
          <ac:spMkLst>
            <pc:docMk/>
            <pc:sldMk cId="2330183274" sldId="279"/>
            <ac:spMk id="3" creationId="{00000000-0000-0000-0000-000000000000}"/>
          </ac:spMkLst>
        </pc:spChg>
        <pc:picChg chg="del">
          <ac:chgData name="Tomás Fernández Billikopf" userId="914a3803-0130-4a6b-aaf3-8e33718a485e" providerId="ADAL" clId="{89396FC1-C698-425A-BC05-B2C163D95E47}" dt="2024-08-27T02:08:29.867" v="1505" actId="478"/>
          <ac:picMkLst>
            <pc:docMk/>
            <pc:sldMk cId="2330183274" sldId="279"/>
            <ac:picMk id="4" creationId="{357F9FA9-FD30-6C6D-4517-3C0CFD8575AE}"/>
          </ac:picMkLst>
        </pc:picChg>
        <pc:picChg chg="add mod">
          <ac:chgData name="Tomás Fernández Billikopf" userId="914a3803-0130-4a6b-aaf3-8e33718a485e" providerId="ADAL" clId="{89396FC1-C698-425A-BC05-B2C163D95E47}" dt="2024-08-27T02:08:43.418" v="1509" actId="108"/>
          <ac:picMkLst>
            <pc:docMk/>
            <pc:sldMk cId="2330183274" sldId="279"/>
            <ac:picMk id="5" creationId="{824D7626-E5E1-E315-8A63-9E6D52A00986}"/>
          </ac:picMkLst>
        </pc:picChg>
        <pc:cxnChg chg="del">
          <ac:chgData name="Tomás Fernández Billikopf" userId="914a3803-0130-4a6b-aaf3-8e33718a485e" providerId="ADAL" clId="{89396FC1-C698-425A-BC05-B2C163D95E47}" dt="2024-08-27T02:08:54.411" v="1532" actId="478"/>
          <ac:cxnSpMkLst>
            <pc:docMk/>
            <pc:sldMk cId="2330183274" sldId="279"/>
            <ac:cxnSpMk id="8" creationId="{9196DCDE-70FE-AAB6-6335-A86BD004F336}"/>
          </ac:cxnSpMkLst>
        </pc:cxnChg>
      </pc:sldChg>
    </pc:docChg>
  </pc:docChgLst>
</pc:chgInfo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18B3A-C7AF-447B-B454-241637C2B69A}" type="datetimeFigureOut">
              <a:rPr lang="es-CL" smtClean="0"/>
              <a:t>26-08-2024</a:t>
            </a:fld>
            <a:endParaRPr lang="es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D462D-5426-4374-855F-6D49A3F5BB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64886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462D-5426-4374-855F-6D49A3F5BB31}" type="slidenum">
              <a:rPr lang="es-CL" smtClean="0"/>
              <a:t>15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64999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online-stopwatch.com/duck-race/?characters=8&amp;countdown=00:05: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2996" y="4267832"/>
            <a:ext cx="3604497" cy="1297115"/>
          </a:xfrm>
        </p:spPr>
        <p:txBody>
          <a:bodyPr anchor="t">
            <a:normAutofit/>
          </a:bodyPr>
          <a:lstStyle/>
          <a:p>
            <a:pPr algn="l">
              <a:defRPr sz="2800" b="1">
                <a:solidFill>
                  <a:srgbClr val="FFFFFF"/>
                </a:solidFill>
              </a:defRPr>
            </a:pPr>
            <a:r>
              <a:rPr lang="en-US" sz="2800">
                <a:solidFill>
                  <a:schemeClr val="tx2"/>
                </a:solidFill>
              </a:rPr>
              <a:t>Temporada 2024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3224" y="3428999"/>
            <a:ext cx="4200776" cy="838831"/>
          </a:xfrm>
        </p:spPr>
        <p:txBody>
          <a:bodyPr anchor="b">
            <a:noAutofit/>
          </a:bodyPr>
          <a:lstStyle/>
          <a:p>
            <a:pPr algn="l">
              <a:defRPr sz="2800">
                <a:solidFill>
                  <a:srgbClr val="FFFFFF"/>
                </a:solidFill>
              </a:defRPr>
            </a:pPr>
            <a:r>
              <a:rPr lang="es-CL" sz="7000" b="1">
                <a:solidFill>
                  <a:schemeClr val="tx2"/>
                </a:solidFill>
              </a:rPr>
              <a:t>Ceremonia Inaugural</a:t>
            </a:r>
          </a:p>
        </p:txBody>
      </p:sp>
      <p:pic>
        <p:nvPicPr>
          <p:cNvPr id="5" name="Picture 4" descr="A logo of a football">
            <a:extLst>
              <a:ext uri="{FF2B5EF4-FFF2-40B4-BE49-F238E27FC236}">
                <a16:creationId xmlns:a16="http://schemas.microsoft.com/office/drawing/2014/main" id="{B0306529-7333-B58E-D314-73DA356B7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" y="1619315"/>
            <a:ext cx="4267247" cy="3488473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CABBF-CB27-C881-C64A-520F214A0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77" y="640823"/>
            <a:ext cx="2897417" cy="5583148"/>
          </a:xfrm>
        </p:spPr>
        <p:txBody>
          <a:bodyPr anchor="ctr">
            <a:normAutofit/>
          </a:bodyPr>
          <a:lstStyle/>
          <a:p>
            <a:r>
              <a:rPr lang="en-US" sz="6000" dirty="0"/>
              <a:t>Sistema de </a:t>
            </a:r>
            <a:r>
              <a:rPr lang="en-US" sz="6000" dirty="0" err="1"/>
              <a:t>Puntaje</a:t>
            </a:r>
            <a:endParaRPr lang="es-CL" sz="60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00400" y="630936"/>
            <a:ext cx="13716" cy="5590381"/>
          </a:xfrm>
          <a:custGeom>
            <a:avLst/>
            <a:gdLst>
              <a:gd name="connsiteX0" fmla="*/ 0 w 13716"/>
              <a:gd name="connsiteY0" fmla="*/ 0 h 5590381"/>
              <a:gd name="connsiteX1" fmla="*/ 13716 w 13716"/>
              <a:gd name="connsiteY1" fmla="*/ 0 h 5590381"/>
              <a:gd name="connsiteX2" fmla="*/ 13716 w 13716"/>
              <a:gd name="connsiteY2" fmla="*/ 754701 h 5590381"/>
              <a:gd name="connsiteX3" fmla="*/ 13716 w 13716"/>
              <a:gd name="connsiteY3" fmla="*/ 1565307 h 5590381"/>
              <a:gd name="connsiteX4" fmla="*/ 13716 w 13716"/>
              <a:gd name="connsiteY4" fmla="*/ 2152297 h 5590381"/>
              <a:gd name="connsiteX5" fmla="*/ 13716 w 13716"/>
              <a:gd name="connsiteY5" fmla="*/ 2906998 h 5590381"/>
              <a:gd name="connsiteX6" fmla="*/ 13716 w 13716"/>
              <a:gd name="connsiteY6" fmla="*/ 3549892 h 5590381"/>
              <a:gd name="connsiteX7" fmla="*/ 13716 w 13716"/>
              <a:gd name="connsiteY7" fmla="*/ 4080978 h 5590381"/>
              <a:gd name="connsiteX8" fmla="*/ 13716 w 13716"/>
              <a:gd name="connsiteY8" fmla="*/ 4835680 h 5590381"/>
              <a:gd name="connsiteX9" fmla="*/ 13716 w 13716"/>
              <a:gd name="connsiteY9" fmla="*/ 5590381 h 5590381"/>
              <a:gd name="connsiteX10" fmla="*/ 0 w 13716"/>
              <a:gd name="connsiteY10" fmla="*/ 5590381 h 5590381"/>
              <a:gd name="connsiteX11" fmla="*/ 0 w 13716"/>
              <a:gd name="connsiteY11" fmla="*/ 4835680 h 5590381"/>
              <a:gd name="connsiteX12" fmla="*/ 0 w 13716"/>
              <a:gd name="connsiteY12" fmla="*/ 4304593 h 5590381"/>
              <a:gd name="connsiteX13" fmla="*/ 0 w 13716"/>
              <a:gd name="connsiteY13" fmla="*/ 3773507 h 5590381"/>
              <a:gd name="connsiteX14" fmla="*/ 0 w 13716"/>
              <a:gd name="connsiteY14" fmla="*/ 3186517 h 5590381"/>
              <a:gd name="connsiteX15" fmla="*/ 0 w 13716"/>
              <a:gd name="connsiteY15" fmla="*/ 2487720 h 5590381"/>
              <a:gd name="connsiteX16" fmla="*/ 0 w 13716"/>
              <a:gd name="connsiteY16" fmla="*/ 1956633 h 5590381"/>
              <a:gd name="connsiteX17" fmla="*/ 0 w 13716"/>
              <a:gd name="connsiteY17" fmla="*/ 1425547 h 5590381"/>
              <a:gd name="connsiteX18" fmla="*/ 0 w 13716"/>
              <a:gd name="connsiteY18" fmla="*/ 614942 h 5590381"/>
              <a:gd name="connsiteX19" fmla="*/ 0 w 13716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716" h="5590381" fill="none" extrusionOk="0">
                <a:moveTo>
                  <a:pt x="0" y="0"/>
                </a:moveTo>
                <a:cubicBezTo>
                  <a:pt x="6519" y="-664"/>
                  <a:pt x="8288" y="665"/>
                  <a:pt x="13716" y="0"/>
                </a:cubicBezTo>
                <a:cubicBezTo>
                  <a:pt x="-9798" y="225076"/>
                  <a:pt x="41703" y="562283"/>
                  <a:pt x="13716" y="754701"/>
                </a:cubicBezTo>
                <a:cubicBezTo>
                  <a:pt x="-14271" y="947119"/>
                  <a:pt x="25509" y="1239251"/>
                  <a:pt x="13716" y="1565307"/>
                </a:cubicBezTo>
                <a:cubicBezTo>
                  <a:pt x="1923" y="1891363"/>
                  <a:pt x="2588" y="1999140"/>
                  <a:pt x="13716" y="2152297"/>
                </a:cubicBezTo>
                <a:cubicBezTo>
                  <a:pt x="24845" y="2305454"/>
                  <a:pt x="24133" y="2598333"/>
                  <a:pt x="13716" y="2906998"/>
                </a:cubicBezTo>
                <a:cubicBezTo>
                  <a:pt x="3299" y="3215663"/>
                  <a:pt x="30691" y="3327412"/>
                  <a:pt x="13716" y="3549892"/>
                </a:cubicBezTo>
                <a:cubicBezTo>
                  <a:pt x="-3259" y="3772372"/>
                  <a:pt x="33989" y="3843836"/>
                  <a:pt x="13716" y="4080978"/>
                </a:cubicBezTo>
                <a:cubicBezTo>
                  <a:pt x="-6557" y="4318120"/>
                  <a:pt x="-8378" y="4511166"/>
                  <a:pt x="13716" y="4835680"/>
                </a:cubicBezTo>
                <a:cubicBezTo>
                  <a:pt x="35810" y="5160194"/>
                  <a:pt x="-17642" y="5401748"/>
                  <a:pt x="13716" y="5590381"/>
                </a:cubicBezTo>
                <a:cubicBezTo>
                  <a:pt x="8599" y="5590092"/>
                  <a:pt x="6708" y="5590668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3716" h="5590381" stroke="0" extrusionOk="0">
                <a:moveTo>
                  <a:pt x="0" y="0"/>
                </a:moveTo>
                <a:cubicBezTo>
                  <a:pt x="4626" y="620"/>
                  <a:pt x="7856" y="-428"/>
                  <a:pt x="13716" y="0"/>
                </a:cubicBezTo>
                <a:cubicBezTo>
                  <a:pt x="36569" y="165299"/>
                  <a:pt x="-959" y="427555"/>
                  <a:pt x="13716" y="698798"/>
                </a:cubicBezTo>
                <a:cubicBezTo>
                  <a:pt x="28391" y="970041"/>
                  <a:pt x="15108" y="1226199"/>
                  <a:pt x="13716" y="1397595"/>
                </a:cubicBezTo>
                <a:cubicBezTo>
                  <a:pt x="12324" y="1568991"/>
                  <a:pt x="34226" y="1794517"/>
                  <a:pt x="13716" y="2152297"/>
                </a:cubicBezTo>
                <a:cubicBezTo>
                  <a:pt x="-6794" y="2510077"/>
                  <a:pt x="36274" y="2594424"/>
                  <a:pt x="13716" y="2739287"/>
                </a:cubicBezTo>
                <a:cubicBezTo>
                  <a:pt x="-8842" y="2884150"/>
                  <a:pt x="22545" y="3129706"/>
                  <a:pt x="13716" y="3493988"/>
                </a:cubicBezTo>
                <a:cubicBezTo>
                  <a:pt x="4887" y="3858270"/>
                  <a:pt x="49629" y="4041447"/>
                  <a:pt x="13716" y="4304593"/>
                </a:cubicBezTo>
                <a:cubicBezTo>
                  <a:pt x="-22197" y="4567740"/>
                  <a:pt x="45055" y="5149125"/>
                  <a:pt x="13716" y="5590381"/>
                </a:cubicBezTo>
                <a:cubicBezTo>
                  <a:pt x="9649" y="5590058"/>
                  <a:pt x="6483" y="5589928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of a football">
            <a:extLst>
              <a:ext uri="{FF2B5EF4-FFF2-40B4-BE49-F238E27FC236}">
                <a16:creationId xmlns:a16="http://schemas.microsoft.com/office/drawing/2014/main" id="{6236E8F3-B8A2-5673-14B6-D49B02649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722" y="630936"/>
            <a:ext cx="4787317" cy="39136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CC8FE-BD1A-B5FC-4610-ABFF7E5C0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0721" y="4798577"/>
            <a:ext cx="5653279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CL" sz="2800" dirty="0"/>
              <a:t>Basado en rendimiento efectivo de jugadores</a:t>
            </a:r>
          </a:p>
        </p:txBody>
      </p:sp>
    </p:spTree>
    <p:extLst>
      <p:ext uri="{BB962C8B-B14F-4D97-AF65-F5344CB8AC3E}">
        <p14:creationId xmlns:p14="http://schemas.microsoft.com/office/powerpoint/2010/main" val="1384905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CABBF-CB27-C881-C64A-520F214A0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884" y="640823"/>
            <a:ext cx="3288284" cy="5583148"/>
          </a:xfrm>
        </p:spPr>
        <p:txBody>
          <a:bodyPr anchor="ctr">
            <a:normAutofit/>
          </a:bodyPr>
          <a:lstStyle/>
          <a:p>
            <a:r>
              <a:rPr lang="en-US" dirty="0" err="1"/>
              <a:t>Prohibiciones</a:t>
            </a:r>
            <a:br>
              <a:rPr lang="en-US" dirty="0"/>
            </a:br>
            <a:r>
              <a:rPr lang="en-US" dirty="0"/>
              <a:t>y </a:t>
            </a:r>
            <a:r>
              <a:rPr lang="en-US" dirty="0" err="1"/>
              <a:t>Sugerencias</a:t>
            </a:r>
            <a:endParaRPr lang="es-CL" dirty="0"/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00400" y="630936"/>
            <a:ext cx="13716" cy="5590381"/>
          </a:xfrm>
          <a:custGeom>
            <a:avLst/>
            <a:gdLst>
              <a:gd name="connsiteX0" fmla="*/ 0 w 13716"/>
              <a:gd name="connsiteY0" fmla="*/ 0 h 5590381"/>
              <a:gd name="connsiteX1" fmla="*/ 13716 w 13716"/>
              <a:gd name="connsiteY1" fmla="*/ 0 h 5590381"/>
              <a:gd name="connsiteX2" fmla="*/ 13716 w 13716"/>
              <a:gd name="connsiteY2" fmla="*/ 754701 h 5590381"/>
              <a:gd name="connsiteX3" fmla="*/ 13716 w 13716"/>
              <a:gd name="connsiteY3" fmla="*/ 1565307 h 5590381"/>
              <a:gd name="connsiteX4" fmla="*/ 13716 w 13716"/>
              <a:gd name="connsiteY4" fmla="*/ 2152297 h 5590381"/>
              <a:gd name="connsiteX5" fmla="*/ 13716 w 13716"/>
              <a:gd name="connsiteY5" fmla="*/ 2906998 h 5590381"/>
              <a:gd name="connsiteX6" fmla="*/ 13716 w 13716"/>
              <a:gd name="connsiteY6" fmla="*/ 3549892 h 5590381"/>
              <a:gd name="connsiteX7" fmla="*/ 13716 w 13716"/>
              <a:gd name="connsiteY7" fmla="*/ 4080978 h 5590381"/>
              <a:gd name="connsiteX8" fmla="*/ 13716 w 13716"/>
              <a:gd name="connsiteY8" fmla="*/ 4835680 h 5590381"/>
              <a:gd name="connsiteX9" fmla="*/ 13716 w 13716"/>
              <a:gd name="connsiteY9" fmla="*/ 5590381 h 5590381"/>
              <a:gd name="connsiteX10" fmla="*/ 0 w 13716"/>
              <a:gd name="connsiteY10" fmla="*/ 5590381 h 5590381"/>
              <a:gd name="connsiteX11" fmla="*/ 0 w 13716"/>
              <a:gd name="connsiteY11" fmla="*/ 4835680 h 5590381"/>
              <a:gd name="connsiteX12" fmla="*/ 0 w 13716"/>
              <a:gd name="connsiteY12" fmla="*/ 4304593 h 5590381"/>
              <a:gd name="connsiteX13" fmla="*/ 0 w 13716"/>
              <a:gd name="connsiteY13" fmla="*/ 3773507 h 5590381"/>
              <a:gd name="connsiteX14" fmla="*/ 0 w 13716"/>
              <a:gd name="connsiteY14" fmla="*/ 3186517 h 5590381"/>
              <a:gd name="connsiteX15" fmla="*/ 0 w 13716"/>
              <a:gd name="connsiteY15" fmla="*/ 2487720 h 5590381"/>
              <a:gd name="connsiteX16" fmla="*/ 0 w 13716"/>
              <a:gd name="connsiteY16" fmla="*/ 1956633 h 5590381"/>
              <a:gd name="connsiteX17" fmla="*/ 0 w 13716"/>
              <a:gd name="connsiteY17" fmla="*/ 1425547 h 5590381"/>
              <a:gd name="connsiteX18" fmla="*/ 0 w 13716"/>
              <a:gd name="connsiteY18" fmla="*/ 614942 h 5590381"/>
              <a:gd name="connsiteX19" fmla="*/ 0 w 13716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716" h="5590381" fill="none" extrusionOk="0">
                <a:moveTo>
                  <a:pt x="0" y="0"/>
                </a:moveTo>
                <a:cubicBezTo>
                  <a:pt x="6519" y="-664"/>
                  <a:pt x="8288" y="665"/>
                  <a:pt x="13716" y="0"/>
                </a:cubicBezTo>
                <a:cubicBezTo>
                  <a:pt x="-9798" y="225076"/>
                  <a:pt x="41703" y="562283"/>
                  <a:pt x="13716" y="754701"/>
                </a:cubicBezTo>
                <a:cubicBezTo>
                  <a:pt x="-14271" y="947119"/>
                  <a:pt x="25509" y="1239251"/>
                  <a:pt x="13716" y="1565307"/>
                </a:cubicBezTo>
                <a:cubicBezTo>
                  <a:pt x="1923" y="1891363"/>
                  <a:pt x="2588" y="1999140"/>
                  <a:pt x="13716" y="2152297"/>
                </a:cubicBezTo>
                <a:cubicBezTo>
                  <a:pt x="24845" y="2305454"/>
                  <a:pt x="24133" y="2598333"/>
                  <a:pt x="13716" y="2906998"/>
                </a:cubicBezTo>
                <a:cubicBezTo>
                  <a:pt x="3299" y="3215663"/>
                  <a:pt x="30691" y="3327412"/>
                  <a:pt x="13716" y="3549892"/>
                </a:cubicBezTo>
                <a:cubicBezTo>
                  <a:pt x="-3259" y="3772372"/>
                  <a:pt x="33989" y="3843836"/>
                  <a:pt x="13716" y="4080978"/>
                </a:cubicBezTo>
                <a:cubicBezTo>
                  <a:pt x="-6557" y="4318120"/>
                  <a:pt x="-8378" y="4511166"/>
                  <a:pt x="13716" y="4835680"/>
                </a:cubicBezTo>
                <a:cubicBezTo>
                  <a:pt x="35810" y="5160194"/>
                  <a:pt x="-17642" y="5401748"/>
                  <a:pt x="13716" y="5590381"/>
                </a:cubicBezTo>
                <a:cubicBezTo>
                  <a:pt x="8599" y="5590092"/>
                  <a:pt x="6708" y="5590668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3716" h="5590381" stroke="0" extrusionOk="0">
                <a:moveTo>
                  <a:pt x="0" y="0"/>
                </a:moveTo>
                <a:cubicBezTo>
                  <a:pt x="4626" y="620"/>
                  <a:pt x="7856" y="-428"/>
                  <a:pt x="13716" y="0"/>
                </a:cubicBezTo>
                <a:cubicBezTo>
                  <a:pt x="36569" y="165299"/>
                  <a:pt x="-959" y="427555"/>
                  <a:pt x="13716" y="698798"/>
                </a:cubicBezTo>
                <a:cubicBezTo>
                  <a:pt x="28391" y="970041"/>
                  <a:pt x="15108" y="1226199"/>
                  <a:pt x="13716" y="1397595"/>
                </a:cubicBezTo>
                <a:cubicBezTo>
                  <a:pt x="12324" y="1568991"/>
                  <a:pt x="34226" y="1794517"/>
                  <a:pt x="13716" y="2152297"/>
                </a:cubicBezTo>
                <a:cubicBezTo>
                  <a:pt x="-6794" y="2510077"/>
                  <a:pt x="36274" y="2594424"/>
                  <a:pt x="13716" y="2739287"/>
                </a:cubicBezTo>
                <a:cubicBezTo>
                  <a:pt x="-8842" y="2884150"/>
                  <a:pt x="22545" y="3129706"/>
                  <a:pt x="13716" y="3493988"/>
                </a:cubicBezTo>
                <a:cubicBezTo>
                  <a:pt x="4887" y="3858270"/>
                  <a:pt x="49629" y="4041447"/>
                  <a:pt x="13716" y="4304593"/>
                </a:cubicBezTo>
                <a:cubicBezTo>
                  <a:pt x="-22197" y="4567740"/>
                  <a:pt x="45055" y="5149125"/>
                  <a:pt x="13716" y="5590381"/>
                </a:cubicBezTo>
                <a:cubicBezTo>
                  <a:pt x="9649" y="5590058"/>
                  <a:pt x="6483" y="5589928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logo of a football">
            <a:extLst>
              <a:ext uri="{FF2B5EF4-FFF2-40B4-BE49-F238E27FC236}">
                <a16:creationId xmlns:a16="http://schemas.microsoft.com/office/drawing/2014/main" id="{6236E8F3-B8A2-5673-14B6-D49B02649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722" y="630936"/>
            <a:ext cx="4787317" cy="39136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CC8FE-BD1A-B5FC-4610-ABFF7E5C0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4420" y="4176277"/>
            <a:ext cx="5170932" cy="99922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CL" sz="1900" dirty="0"/>
              <a:t>Acciones que atenten contra la integridad y la competitividad de la liga no serán permitidas y drásticamente sancionadas.</a:t>
            </a:r>
          </a:p>
          <a:p>
            <a:pPr marL="0" indent="0">
              <a:buNone/>
            </a:pPr>
            <a:endParaRPr lang="es-CL" sz="19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89F13C-1E5A-224C-95E9-5EAE9F0CE59C}"/>
              </a:ext>
            </a:extLst>
          </p:cNvPr>
          <p:cNvCxnSpPr>
            <a:cxnSpLocks/>
          </p:cNvCxnSpPr>
          <p:nvPr/>
        </p:nvCxnSpPr>
        <p:spPr>
          <a:xfrm flipH="1">
            <a:off x="3490722" y="5208524"/>
            <a:ext cx="5024630" cy="0"/>
          </a:xfrm>
          <a:prstGeom prst="line">
            <a:avLst/>
          </a:prstGeom>
          <a:ln>
            <a:solidFill>
              <a:srgbClr val="EE433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F69CBF6-9DA3-5311-9DCD-5B94B10E8CED}"/>
              </a:ext>
            </a:extLst>
          </p:cNvPr>
          <p:cNvSpPr txBox="1"/>
          <p:nvPr/>
        </p:nvSpPr>
        <p:spPr>
          <a:xfrm>
            <a:off x="3344420" y="5284740"/>
            <a:ext cx="4737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800" dirty="0"/>
              <a:t>Se sugiere asistir a la mayor cantidad de eventos posible.</a:t>
            </a:r>
          </a:p>
        </p:txBody>
      </p:sp>
    </p:spTree>
    <p:extLst>
      <p:ext uri="{BB962C8B-B14F-4D97-AF65-F5344CB8AC3E}">
        <p14:creationId xmlns:p14="http://schemas.microsoft.com/office/powerpoint/2010/main" val="3854102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CABBF-CB27-C881-C64A-520F214A0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77" y="640823"/>
            <a:ext cx="2897417" cy="5583148"/>
          </a:xfrm>
        </p:spPr>
        <p:txBody>
          <a:bodyPr anchor="ctr">
            <a:normAutofit/>
          </a:bodyPr>
          <a:lstStyle/>
          <a:p>
            <a:r>
              <a:rPr lang="en-US" sz="6000" dirty="0"/>
              <a:t>Premio al</a:t>
            </a:r>
            <a:br>
              <a:rPr lang="en-US" sz="6000" dirty="0"/>
            </a:br>
            <a:r>
              <a:rPr lang="en-US" sz="6000" dirty="0" err="1"/>
              <a:t>Ganador</a:t>
            </a:r>
            <a:endParaRPr lang="es-CL" sz="60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00400" y="630936"/>
            <a:ext cx="13716" cy="5590381"/>
          </a:xfrm>
          <a:custGeom>
            <a:avLst/>
            <a:gdLst>
              <a:gd name="connsiteX0" fmla="*/ 0 w 13716"/>
              <a:gd name="connsiteY0" fmla="*/ 0 h 5590381"/>
              <a:gd name="connsiteX1" fmla="*/ 13716 w 13716"/>
              <a:gd name="connsiteY1" fmla="*/ 0 h 5590381"/>
              <a:gd name="connsiteX2" fmla="*/ 13716 w 13716"/>
              <a:gd name="connsiteY2" fmla="*/ 754701 h 5590381"/>
              <a:gd name="connsiteX3" fmla="*/ 13716 w 13716"/>
              <a:gd name="connsiteY3" fmla="*/ 1565307 h 5590381"/>
              <a:gd name="connsiteX4" fmla="*/ 13716 w 13716"/>
              <a:gd name="connsiteY4" fmla="*/ 2152297 h 5590381"/>
              <a:gd name="connsiteX5" fmla="*/ 13716 w 13716"/>
              <a:gd name="connsiteY5" fmla="*/ 2906998 h 5590381"/>
              <a:gd name="connsiteX6" fmla="*/ 13716 w 13716"/>
              <a:gd name="connsiteY6" fmla="*/ 3549892 h 5590381"/>
              <a:gd name="connsiteX7" fmla="*/ 13716 w 13716"/>
              <a:gd name="connsiteY7" fmla="*/ 4080978 h 5590381"/>
              <a:gd name="connsiteX8" fmla="*/ 13716 w 13716"/>
              <a:gd name="connsiteY8" fmla="*/ 4835680 h 5590381"/>
              <a:gd name="connsiteX9" fmla="*/ 13716 w 13716"/>
              <a:gd name="connsiteY9" fmla="*/ 5590381 h 5590381"/>
              <a:gd name="connsiteX10" fmla="*/ 0 w 13716"/>
              <a:gd name="connsiteY10" fmla="*/ 5590381 h 5590381"/>
              <a:gd name="connsiteX11" fmla="*/ 0 w 13716"/>
              <a:gd name="connsiteY11" fmla="*/ 4835680 h 5590381"/>
              <a:gd name="connsiteX12" fmla="*/ 0 w 13716"/>
              <a:gd name="connsiteY12" fmla="*/ 4304593 h 5590381"/>
              <a:gd name="connsiteX13" fmla="*/ 0 w 13716"/>
              <a:gd name="connsiteY13" fmla="*/ 3773507 h 5590381"/>
              <a:gd name="connsiteX14" fmla="*/ 0 w 13716"/>
              <a:gd name="connsiteY14" fmla="*/ 3186517 h 5590381"/>
              <a:gd name="connsiteX15" fmla="*/ 0 w 13716"/>
              <a:gd name="connsiteY15" fmla="*/ 2487720 h 5590381"/>
              <a:gd name="connsiteX16" fmla="*/ 0 w 13716"/>
              <a:gd name="connsiteY16" fmla="*/ 1956633 h 5590381"/>
              <a:gd name="connsiteX17" fmla="*/ 0 w 13716"/>
              <a:gd name="connsiteY17" fmla="*/ 1425547 h 5590381"/>
              <a:gd name="connsiteX18" fmla="*/ 0 w 13716"/>
              <a:gd name="connsiteY18" fmla="*/ 614942 h 5590381"/>
              <a:gd name="connsiteX19" fmla="*/ 0 w 13716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716" h="5590381" fill="none" extrusionOk="0">
                <a:moveTo>
                  <a:pt x="0" y="0"/>
                </a:moveTo>
                <a:cubicBezTo>
                  <a:pt x="6519" y="-664"/>
                  <a:pt x="8288" y="665"/>
                  <a:pt x="13716" y="0"/>
                </a:cubicBezTo>
                <a:cubicBezTo>
                  <a:pt x="-9798" y="225076"/>
                  <a:pt x="41703" y="562283"/>
                  <a:pt x="13716" y="754701"/>
                </a:cubicBezTo>
                <a:cubicBezTo>
                  <a:pt x="-14271" y="947119"/>
                  <a:pt x="25509" y="1239251"/>
                  <a:pt x="13716" y="1565307"/>
                </a:cubicBezTo>
                <a:cubicBezTo>
                  <a:pt x="1923" y="1891363"/>
                  <a:pt x="2588" y="1999140"/>
                  <a:pt x="13716" y="2152297"/>
                </a:cubicBezTo>
                <a:cubicBezTo>
                  <a:pt x="24845" y="2305454"/>
                  <a:pt x="24133" y="2598333"/>
                  <a:pt x="13716" y="2906998"/>
                </a:cubicBezTo>
                <a:cubicBezTo>
                  <a:pt x="3299" y="3215663"/>
                  <a:pt x="30691" y="3327412"/>
                  <a:pt x="13716" y="3549892"/>
                </a:cubicBezTo>
                <a:cubicBezTo>
                  <a:pt x="-3259" y="3772372"/>
                  <a:pt x="33989" y="3843836"/>
                  <a:pt x="13716" y="4080978"/>
                </a:cubicBezTo>
                <a:cubicBezTo>
                  <a:pt x="-6557" y="4318120"/>
                  <a:pt x="-8378" y="4511166"/>
                  <a:pt x="13716" y="4835680"/>
                </a:cubicBezTo>
                <a:cubicBezTo>
                  <a:pt x="35810" y="5160194"/>
                  <a:pt x="-17642" y="5401748"/>
                  <a:pt x="13716" y="5590381"/>
                </a:cubicBezTo>
                <a:cubicBezTo>
                  <a:pt x="8599" y="5590092"/>
                  <a:pt x="6708" y="5590668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3716" h="5590381" stroke="0" extrusionOk="0">
                <a:moveTo>
                  <a:pt x="0" y="0"/>
                </a:moveTo>
                <a:cubicBezTo>
                  <a:pt x="4626" y="620"/>
                  <a:pt x="7856" y="-428"/>
                  <a:pt x="13716" y="0"/>
                </a:cubicBezTo>
                <a:cubicBezTo>
                  <a:pt x="36569" y="165299"/>
                  <a:pt x="-959" y="427555"/>
                  <a:pt x="13716" y="698798"/>
                </a:cubicBezTo>
                <a:cubicBezTo>
                  <a:pt x="28391" y="970041"/>
                  <a:pt x="15108" y="1226199"/>
                  <a:pt x="13716" y="1397595"/>
                </a:cubicBezTo>
                <a:cubicBezTo>
                  <a:pt x="12324" y="1568991"/>
                  <a:pt x="34226" y="1794517"/>
                  <a:pt x="13716" y="2152297"/>
                </a:cubicBezTo>
                <a:cubicBezTo>
                  <a:pt x="-6794" y="2510077"/>
                  <a:pt x="36274" y="2594424"/>
                  <a:pt x="13716" y="2739287"/>
                </a:cubicBezTo>
                <a:cubicBezTo>
                  <a:pt x="-8842" y="2884150"/>
                  <a:pt x="22545" y="3129706"/>
                  <a:pt x="13716" y="3493988"/>
                </a:cubicBezTo>
                <a:cubicBezTo>
                  <a:pt x="4887" y="3858270"/>
                  <a:pt x="49629" y="4041447"/>
                  <a:pt x="13716" y="4304593"/>
                </a:cubicBezTo>
                <a:cubicBezTo>
                  <a:pt x="-22197" y="4567740"/>
                  <a:pt x="45055" y="5149125"/>
                  <a:pt x="13716" y="5590381"/>
                </a:cubicBezTo>
                <a:cubicBezTo>
                  <a:pt x="9649" y="5590058"/>
                  <a:pt x="6483" y="5589928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of a football">
            <a:extLst>
              <a:ext uri="{FF2B5EF4-FFF2-40B4-BE49-F238E27FC236}">
                <a16:creationId xmlns:a16="http://schemas.microsoft.com/office/drawing/2014/main" id="{6236E8F3-B8A2-5673-14B6-D49B02649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722" y="630936"/>
            <a:ext cx="4787317" cy="39136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CC8FE-BD1A-B5FC-4610-ABFF7E5C0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0721" y="4798577"/>
            <a:ext cx="5653279" cy="1428487"/>
          </a:xfrm>
        </p:spPr>
        <p:txBody>
          <a:bodyPr anchor="t">
            <a:normAutofit lnSpcReduction="10000"/>
          </a:bodyPr>
          <a:lstStyle/>
          <a:p>
            <a:r>
              <a:rPr lang="es-CL" sz="2800" dirty="0"/>
              <a:t>Presentación del premio al ganador de la temporada 2023</a:t>
            </a:r>
          </a:p>
          <a:p>
            <a:r>
              <a:rPr lang="es-CL" sz="2800" dirty="0"/>
              <a:t>Votación para mantener o cambiar</a:t>
            </a:r>
          </a:p>
        </p:txBody>
      </p:sp>
    </p:spTree>
    <p:extLst>
      <p:ext uri="{BB962C8B-B14F-4D97-AF65-F5344CB8AC3E}">
        <p14:creationId xmlns:p14="http://schemas.microsoft.com/office/powerpoint/2010/main" val="148866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CABBF-CB27-C881-C64A-520F214A0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640823"/>
            <a:ext cx="3200400" cy="5583148"/>
          </a:xfrm>
        </p:spPr>
        <p:txBody>
          <a:bodyPr anchor="ctr">
            <a:normAutofit/>
          </a:bodyPr>
          <a:lstStyle/>
          <a:p>
            <a:r>
              <a:rPr lang="en-US" sz="5400" dirty="0" err="1"/>
              <a:t>Penitencia</a:t>
            </a:r>
            <a:r>
              <a:rPr lang="en-US" sz="5400" dirty="0"/>
              <a:t> al</a:t>
            </a:r>
            <a:br>
              <a:rPr lang="en-US" sz="5400" dirty="0"/>
            </a:br>
            <a:r>
              <a:rPr lang="en-US" sz="5400" dirty="0"/>
              <a:t>Último Lugar</a:t>
            </a:r>
            <a:endParaRPr lang="es-CL" sz="54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00400" y="630936"/>
            <a:ext cx="13716" cy="5590381"/>
          </a:xfrm>
          <a:custGeom>
            <a:avLst/>
            <a:gdLst>
              <a:gd name="connsiteX0" fmla="*/ 0 w 13716"/>
              <a:gd name="connsiteY0" fmla="*/ 0 h 5590381"/>
              <a:gd name="connsiteX1" fmla="*/ 13716 w 13716"/>
              <a:gd name="connsiteY1" fmla="*/ 0 h 5590381"/>
              <a:gd name="connsiteX2" fmla="*/ 13716 w 13716"/>
              <a:gd name="connsiteY2" fmla="*/ 754701 h 5590381"/>
              <a:gd name="connsiteX3" fmla="*/ 13716 w 13716"/>
              <a:gd name="connsiteY3" fmla="*/ 1565307 h 5590381"/>
              <a:gd name="connsiteX4" fmla="*/ 13716 w 13716"/>
              <a:gd name="connsiteY4" fmla="*/ 2152297 h 5590381"/>
              <a:gd name="connsiteX5" fmla="*/ 13716 w 13716"/>
              <a:gd name="connsiteY5" fmla="*/ 2906998 h 5590381"/>
              <a:gd name="connsiteX6" fmla="*/ 13716 w 13716"/>
              <a:gd name="connsiteY6" fmla="*/ 3549892 h 5590381"/>
              <a:gd name="connsiteX7" fmla="*/ 13716 w 13716"/>
              <a:gd name="connsiteY7" fmla="*/ 4080978 h 5590381"/>
              <a:gd name="connsiteX8" fmla="*/ 13716 w 13716"/>
              <a:gd name="connsiteY8" fmla="*/ 4835680 h 5590381"/>
              <a:gd name="connsiteX9" fmla="*/ 13716 w 13716"/>
              <a:gd name="connsiteY9" fmla="*/ 5590381 h 5590381"/>
              <a:gd name="connsiteX10" fmla="*/ 0 w 13716"/>
              <a:gd name="connsiteY10" fmla="*/ 5590381 h 5590381"/>
              <a:gd name="connsiteX11" fmla="*/ 0 w 13716"/>
              <a:gd name="connsiteY11" fmla="*/ 4835680 h 5590381"/>
              <a:gd name="connsiteX12" fmla="*/ 0 w 13716"/>
              <a:gd name="connsiteY12" fmla="*/ 4304593 h 5590381"/>
              <a:gd name="connsiteX13" fmla="*/ 0 w 13716"/>
              <a:gd name="connsiteY13" fmla="*/ 3773507 h 5590381"/>
              <a:gd name="connsiteX14" fmla="*/ 0 w 13716"/>
              <a:gd name="connsiteY14" fmla="*/ 3186517 h 5590381"/>
              <a:gd name="connsiteX15" fmla="*/ 0 w 13716"/>
              <a:gd name="connsiteY15" fmla="*/ 2487720 h 5590381"/>
              <a:gd name="connsiteX16" fmla="*/ 0 w 13716"/>
              <a:gd name="connsiteY16" fmla="*/ 1956633 h 5590381"/>
              <a:gd name="connsiteX17" fmla="*/ 0 w 13716"/>
              <a:gd name="connsiteY17" fmla="*/ 1425547 h 5590381"/>
              <a:gd name="connsiteX18" fmla="*/ 0 w 13716"/>
              <a:gd name="connsiteY18" fmla="*/ 614942 h 5590381"/>
              <a:gd name="connsiteX19" fmla="*/ 0 w 13716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716" h="5590381" fill="none" extrusionOk="0">
                <a:moveTo>
                  <a:pt x="0" y="0"/>
                </a:moveTo>
                <a:cubicBezTo>
                  <a:pt x="6519" y="-664"/>
                  <a:pt x="8288" y="665"/>
                  <a:pt x="13716" y="0"/>
                </a:cubicBezTo>
                <a:cubicBezTo>
                  <a:pt x="-9798" y="225076"/>
                  <a:pt x="41703" y="562283"/>
                  <a:pt x="13716" y="754701"/>
                </a:cubicBezTo>
                <a:cubicBezTo>
                  <a:pt x="-14271" y="947119"/>
                  <a:pt x="25509" y="1239251"/>
                  <a:pt x="13716" y="1565307"/>
                </a:cubicBezTo>
                <a:cubicBezTo>
                  <a:pt x="1923" y="1891363"/>
                  <a:pt x="2588" y="1999140"/>
                  <a:pt x="13716" y="2152297"/>
                </a:cubicBezTo>
                <a:cubicBezTo>
                  <a:pt x="24845" y="2305454"/>
                  <a:pt x="24133" y="2598333"/>
                  <a:pt x="13716" y="2906998"/>
                </a:cubicBezTo>
                <a:cubicBezTo>
                  <a:pt x="3299" y="3215663"/>
                  <a:pt x="30691" y="3327412"/>
                  <a:pt x="13716" y="3549892"/>
                </a:cubicBezTo>
                <a:cubicBezTo>
                  <a:pt x="-3259" y="3772372"/>
                  <a:pt x="33989" y="3843836"/>
                  <a:pt x="13716" y="4080978"/>
                </a:cubicBezTo>
                <a:cubicBezTo>
                  <a:pt x="-6557" y="4318120"/>
                  <a:pt x="-8378" y="4511166"/>
                  <a:pt x="13716" y="4835680"/>
                </a:cubicBezTo>
                <a:cubicBezTo>
                  <a:pt x="35810" y="5160194"/>
                  <a:pt x="-17642" y="5401748"/>
                  <a:pt x="13716" y="5590381"/>
                </a:cubicBezTo>
                <a:cubicBezTo>
                  <a:pt x="8599" y="5590092"/>
                  <a:pt x="6708" y="5590668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3716" h="5590381" stroke="0" extrusionOk="0">
                <a:moveTo>
                  <a:pt x="0" y="0"/>
                </a:moveTo>
                <a:cubicBezTo>
                  <a:pt x="4626" y="620"/>
                  <a:pt x="7856" y="-428"/>
                  <a:pt x="13716" y="0"/>
                </a:cubicBezTo>
                <a:cubicBezTo>
                  <a:pt x="36569" y="165299"/>
                  <a:pt x="-959" y="427555"/>
                  <a:pt x="13716" y="698798"/>
                </a:cubicBezTo>
                <a:cubicBezTo>
                  <a:pt x="28391" y="970041"/>
                  <a:pt x="15108" y="1226199"/>
                  <a:pt x="13716" y="1397595"/>
                </a:cubicBezTo>
                <a:cubicBezTo>
                  <a:pt x="12324" y="1568991"/>
                  <a:pt x="34226" y="1794517"/>
                  <a:pt x="13716" y="2152297"/>
                </a:cubicBezTo>
                <a:cubicBezTo>
                  <a:pt x="-6794" y="2510077"/>
                  <a:pt x="36274" y="2594424"/>
                  <a:pt x="13716" y="2739287"/>
                </a:cubicBezTo>
                <a:cubicBezTo>
                  <a:pt x="-8842" y="2884150"/>
                  <a:pt x="22545" y="3129706"/>
                  <a:pt x="13716" y="3493988"/>
                </a:cubicBezTo>
                <a:cubicBezTo>
                  <a:pt x="4887" y="3858270"/>
                  <a:pt x="49629" y="4041447"/>
                  <a:pt x="13716" y="4304593"/>
                </a:cubicBezTo>
                <a:cubicBezTo>
                  <a:pt x="-22197" y="4567740"/>
                  <a:pt x="45055" y="5149125"/>
                  <a:pt x="13716" y="5590381"/>
                </a:cubicBezTo>
                <a:cubicBezTo>
                  <a:pt x="9649" y="5590058"/>
                  <a:pt x="6483" y="5589928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of a football">
            <a:extLst>
              <a:ext uri="{FF2B5EF4-FFF2-40B4-BE49-F238E27FC236}">
                <a16:creationId xmlns:a16="http://schemas.microsoft.com/office/drawing/2014/main" id="{6236E8F3-B8A2-5673-14B6-D49B02649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722" y="630936"/>
            <a:ext cx="4787317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51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50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3" name="Rectangle 1052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Duck Race 2023 | Delano News">
            <a:hlinkClick r:id="rId2"/>
            <a:extLst>
              <a:ext uri="{FF2B5EF4-FFF2-40B4-BE49-F238E27FC236}">
                <a16:creationId xmlns:a16="http://schemas.microsoft.com/office/drawing/2014/main" id="{A2981EB2-B26B-BC54-BE7C-7D4C1D378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65D2C-CDC7-63F8-240C-D15D1E744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126" y="171024"/>
            <a:ext cx="5631474" cy="1475026"/>
          </a:xfrm>
        </p:spPr>
        <p:txBody>
          <a:bodyPr>
            <a:noAutofit/>
          </a:bodyPr>
          <a:lstStyle/>
          <a:p>
            <a:r>
              <a:rPr lang="en-US" sz="6000" b="1" dirty="0" err="1">
                <a:solidFill>
                  <a:srgbClr val="FFFFFF"/>
                </a:solidFill>
              </a:rPr>
              <a:t>Órden</a:t>
            </a:r>
            <a:r>
              <a:rPr lang="en-US" sz="6000" b="1" dirty="0">
                <a:solidFill>
                  <a:srgbClr val="FFFFFF"/>
                </a:solidFill>
              </a:rPr>
              <a:t> draft 2024</a:t>
            </a:r>
            <a:endParaRPr lang="es-CL" sz="6000" b="1" dirty="0">
              <a:solidFill>
                <a:srgbClr val="FFFFFF"/>
              </a:solidFill>
            </a:endParaRP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5A060226-DB2B-4354-54D8-F91998FE9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126" y="1646050"/>
            <a:ext cx="6721720" cy="1007145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Se decide </a:t>
            </a:r>
            <a:r>
              <a:rPr lang="en-US" sz="2000" dirty="0" err="1">
                <a:solidFill>
                  <a:srgbClr val="FFFFFF"/>
                </a:solidFill>
              </a:rPr>
              <a:t>por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una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carrera</a:t>
            </a:r>
            <a:r>
              <a:rPr lang="en-US" sz="2000" dirty="0">
                <a:solidFill>
                  <a:srgbClr val="FFFFFF"/>
                </a:solidFill>
              </a:rPr>
              <a:t> de </a:t>
            </a:r>
            <a:r>
              <a:rPr lang="en-US" sz="2000" dirty="0" err="1">
                <a:solidFill>
                  <a:srgbClr val="FFFFFF"/>
                </a:solidFill>
              </a:rPr>
              <a:t>patos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Se </a:t>
            </a:r>
            <a:r>
              <a:rPr lang="en-US" sz="2000" dirty="0" err="1">
                <a:solidFill>
                  <a:srgbClr val="FFFFFF"/>
                </a:solidFill>
              </a:rPr>
              <a:t>determina</a:t>
            </a:r>
            <a:r>
              <a:rPr lang="en-US" sz="2000" dirty="0">
                <a:solidFill>
                  <a:srgbClr val="FFFFFF"/>
                </a:solidFill>
              </a:rPr>
              <a:t> según la </a:t>
            </a:r>
            <a:r>
              <a:rPr lang="en-US" sz="2000" dirty="0" err="1">
                <a:solidFill>
                  <a:srgbClr val="FFFFFF"/>
                </a:solidFill>
              </a:rPr>
              <a:t>llegada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en</a:t>
            </a:r>
            <a:r>
              <a:rPr lang="en-US" sz="2000" dirty="0">
                <a:solidFill>
                  <a:srgbClr val="FFFFFF"/>
                </a:solidFill>
              </a:rPr>
              <a:t> formato </a:t>
            </a:r>
            <a:r>
              <a:rPr lang="en-US" sz="2000" dirty="0" err="1">
                <a:solidFill>
                  <a:srgbClr val="FFFFFF"/>
                </a:solidFill>
              </a:rPr>
              <a:t>ida</a:t>
            </a:r>
            <a:r>
              <a:rPr lang="en-US" sz="2000" dirty="0">
                <a:solidFill>
                  <a:srgbClr val="FFFFFF"/>
                </a:solidFill>
              </a:rPr>
              <a:t> y </a:t>
            </a:r>
            <a:r>
              <a:rPr lang="en-US" sz="2000" dirty="0" err="1">
                <a:solidFill>
                  <a:srgbClr val="FFFFFF"/>
                </a:solidFill>
              </a:rPr>
              <a:t>vuelta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3" name="Picture 2" descr="A logo of a football">
            <a:extLst>
              <a:ext uri="{FF2B5EF4-FFF2-40B4-BE49-F238E27FC236}">
                <a16:creationId xmlns:a16="http://schemas.microsoft.com/office/drawing/2014/main" id="{6C11ADB4-CAD3-FDE7-1868-6823E12D1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202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Kansas City Chiefs Super Bowl LVIII Champions 2024 POSTER Certified  Authentic!!">
            <a:extLst>
              <a:ext uri="{FF2B5EF4-FFF2-40B4-BE49-F238E27FC236}">
                <a16:creationId xmlns:a16="http://schemas.microsoft.com/office/drawing/2014/main" id="{824D7626-E5E1-E315-8A63-9E6D52A00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381250"/>
            <a:ext cx="9169400" cy="114617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n-US" sz="6000" dirty="0">
                <a:solidFill>
                  <a:schemeClr val="bg1"/>
                </a:solidFill>
              </a:rPr>
              <a:t>M</a:t>
            </a:r>
            <a:r>
              <a:rPr lang="es-CL" sz="6000" dirty="0">
                <a:solidFill>
                  <a:schemeClr val="bg1"/>
                </a:solidFill>
              </a:rPr>
              <a:t>ay </a:t>
            </a:r>
            <a:r>
              <a:rPr lang="es-CL" sz="6000" dirty="0" err="1">
                <a:solidFill>
                  <a:schemeClr val="bg1"/>
                </a:solidFill>
              </a:rPr>
              <a:t>the</a:t>
            </a:r>
            <a:r>
              <a:rPr lang="es-CL" sz="6000" dirty="0">
                <a:solidFill>
                  <a:schemeClr val="bg1"/>
                </a:solidFill>
              </a:rPr>
              <a:t> </a:t>
            </a:r>
            <a:r>
              <a:rPr lang="es-CL" sz="6000" dirty="0" err="1">
                <a:solidFill>
                  <a:schemeClr val="bg1"/>
                </a:solidFill>
              </a:rPr>
              <a:t>best</a:t>
            </a:r>
            <a:r>
              <a:rPr lang="es-CL" sz="6000" dirty="0">
                <a:solidFill>
                  <a:schemeClr val="bg1"/>
                </a:solidFill>
              </a:rPr>
              <a:t> </a:t>
            </a:r>
            <a:r>
              <a:rPr lang="es-CL" sz="6000" dirty="0" err="1">
                <a:solidFill>
                  <a:schemeClr val="bg1"/>
                </a:solidFill>
              </a:rPr>
              <a:t>man</a:t>
            </a:r>
            <a:r>
              <a:rPr lang="es-CL" sz="6000" dirty="0">
                <a:solidFill>
                  <a:schemeClr val="bg1"/>
                </a:solidFill>
              </a:rPr>
              <a:t> </a:t>
            </a:r>
            <a:r>
              <a:rPr lang="es-CL" sz="6000" dirty="0" err="1">
                <a:solidFill>
                  <a:schemeClr val="bg1"/>
                </a:solidFill>
              </a:rPr>
              <a:t>win</a:t>
            </a:r>
            <a:endParaRPr lang="es-CL" sz="60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logo of a football">
            <a:extLst>
              <a:ext uri="{FF2B5EF4-FFF2-40B4-BE49-F238E27FC236}">
                <a16:creationId xmlns:a16="http://schemas.microsoft.com/office/drawing/2014/main" id="{6B7B17A5-E107-9A13-98D7-AF97E9ED7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0183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in a mask holding a knife&#10;&#10;Description automatically generated">
            <a:extLst>
              <a:ext uri="{FF2B5EF4-FFF2-40B4-BE49-F238E27FC236}">
                <a16:creationId xmlns:a16="http://schemas.microsoft.com/office/drawing/2014/main" id="{32A24E29-A3CD-FEB2-8BC5-8855A802CD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>
                <a:solidFill>
                  <a:schemeClr val="bg1"/>
                </a:solidFill>
              </a:rPr>
              <a:t>Pudahuel </a:t>
            </a:r>
            <a:r>
              <a:rPr lang="es-CL" sz="6000" err="1">
                <a:solidFill>
                  <a:schemeClr val="bg1"/>
                </a:solidFill>
              </a:rPr>
              <a:t>Xoros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Diego </a:t>
            </a:r>
            <a:r>
              <a:rPr lang="es-CL" sz="3600" err="1">
                <a:solidFill>
                  <a:schemeClr val="bg1"/>
                </a:solidFill>
              </a:rPr>
              <a:t>Mendez</a:t>
            </a:r>
            <a:r>
              <a:rPr lang="es-CL" sz="3600">
                <a:solidFill>
                  <a:schemeClr val="bg1"/>
                </a:solidFill>
              </a:rPr>
              <a:t>				</a:t>
            </a:r>
            <a:r>
              <a:rPr lang="es-CL" err="1">
                <a:solidFill>
                  <a:schemeClr val="bg1"/>
                </a:solidFill>
              </a:rPr>
              <a:t>Best</a:t>
            </a:r>
            <a:r>
              <a:rPr lang="es-CL">
                <a:solidFill>
                  <a:schemeClr val="bg1"/>
                </a:solidFill>
              </a:rPr>
              <a:t> draft </a:t>
            </a:r>
            <a:r>
              <a:rPr lang="es-CL" err="1">
                <a:solidFill>
                  <a:schemeClr val="bg1"/>
                </a:solidFill>
              </a:rPr>
              <a:t>award</a:t>
            </a:r>
            <a:endParaRPr lang="es-CL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>
                <a:solidFill>
                  <a:schemeClr val="bg1"/>
                </a:solidFill>
              </a:rPr>
              <a:t>									</a:t>
            </a:r>
            <a:r>
              <a:rPr lang="es-CL" err="1">
                <a:solidFill>
                  <a:schemeClr val="bg1"/>
                </a:solidFill>
              </a:rPr>
              <a:t>Best</a:t>
            </a:r>
            <a:r>
              <a:rPr lang="es-CL">
                <a:solidFill>
                  <a:schemeClr val="bg1"/>
                </a:solidFill>
              </a:rPr>
              <a:t> </a:t>
            </a:r>
            <a:r>
              <a:rPr lang="es-CL" err="1">
                <a:solidFill>
                  <a:schemeClr val="bg1"/>
                </a:solidFill>
              </a:rPr>
              <a:t>name</a:t>
            </a:r>
            <a:r>
              <a:rPr lang="es-CL">
                <a:solidFill>
                  <a:schemeClr val="bg1"/>
                </a:solidFill>
              </a:rPr>
              <a:t> </a:t>
            </a:r>
            <a:r>
              <a:rPr lang="es-CL" err="1">
                <a:solidFill>
                  <a:schemeClr val="bg1"/>
                </a:solidFill>
              </a:rPr>
              <a:t>award</a:t>
            </a:r>
            <a:endParaRPr lang="es-CL">
              <a:solidFill>
                <a:schemeClr val="bg1"/>
              </a:solidFill>
            </a:endParaRPr>
          </a:p>
        </p:txBody>
      </p:sp>
      <p:pic>
        <p:nvPicPr>
          <p:cNvPr id="7" name="Picture 6" descr="A logo of a football">
            <a:extLst>
              <a:ext uri="{FF2B5EF4-FFF2-40B4-BE49-F238E27FC236}">
                <a16:creationId xmlns:a16="http://schemas.microsoft.com/office/drawing/2014/main" id="{A68C9322-195D-31D6-7E0A-D8B2080D7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14613B-47DD-C357-BAB4-B5FBB2ED26E9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nguin in a military uniform&#10;&#10;Description automatically generated">
            <a:extLst>
              <a:ext uri="{FF2B5EF4-FFF2-40B4-BE49-F238E27FC236}">
                <a16:creationId xmlns:a16="http://schemas.microsoft.com/office/drawing/2014/main" id="{A9776212-700C-D9A6-F38E-D0EAB8D30D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 t="5061" b="19939"/>
          <a:stretch/>
        </p:blipFill>
        <p:spPr>
          <a:xfrm>
            <a:off x="21" y="10"/>
            <a:ext cx="9143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 err="1">
                <a:solidFill>
                  <a:schemeClr val="bg1"/>
                </a:solidFill>
              </a:rPr>
              <a:t>Penavy</a:t>
            </a:r>
            <a:r>
              <a:rPr lang="es-CL" sz="6000">
                <a:solidFill>
                  <a:schemeClr val="bg1"/>
                </a:solidFill>
              </a:rPr>
              <a:t> </a:t>
            </a:r>
            <a:r>
              <a:rPr lang="es-CL" sz="6000" err="1">
                <a:solidFill>
                  <a:schemeClr val="bg1"/>
                </a:solidFill>
              </a:rPr>
              <a:t>Seals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Tomás Fernández		</a:t>
            </a:r>
            <a:r>
              <a:rPr lang="es-CL" sz="2800">
                <a:solidFill>
                  <a:schemeClr val="bg1"/>
                </a:solidFill>
              </a:rPr>
              <a:t>Manager </a:t>
            </a:r>
            <a:r>
              <a:rPr lang="es-CL" sz="2800" err="1">
                <a:solidFill>
                  <a:schemeClr val="bg1"/>
                </a:solidFill>
              </a:rPr>
              <a:t>of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the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Season</a:t>
            </a:r>
            <a:endParaRPr lang="es-CL" sz="28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2800">
                <a:solidFill>
                  <a:schemeClr val="bg1"/>
                </a:solidFill>
              </a:rPr>
              <a:t>									</a:t>
            </a:r>
            <a:r>
              <a:rPr lang="es-CL" sz="2800" err="1">
                <a:solidFill>
                  <a:schemeClr val="bg1"/>
                </a:solidFill>
              </a:rPr>
              <a:t>Best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name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endParaRPr lang="es-CL" sz="28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endParaRPr lang="es-CL" sz="3600">
              <a:solidFill>
                <a:schemeClr val="bg1"/>
              </a:solidFill>
            </a:endParaRP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3834AAF5-6B8D-2D49-A579-66D10FC4B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B32F7C-AA4E-C904-D42E-6B79F14EF426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425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a football&#10;&#10;Description automatically generated">
            <a:extLst>
              <a:ext uri="{FF2B5EF4-FFF2-40B4-BE49-F238E27FC236}">
                <a16:creationId xmlns:a16="http://schemas.microsoft.com/office/drawing/2014/main" id="{2225ACB8-7557-4102-DC4F-D2F6DC49C5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/>
              <a:t>Obi-</a:t>
            </a:r>
            <a:r>
              <a:rPr lang="es-CL" sz="6000" err="1"/>
              <a:t>Wan</a:t>
            </a:r>
            <a:r>
              <a:rPr lang="es-CL" sz="6000"/>
              <a:t>-</a:t>
            </a:r>
            <a:r>
              <a:rPr lang="es-CL" sz="6000" err="1"/>
              <a:t>Mahomie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Nicolás </a:t>
            </a:r>
            <a:r>
              <a:rPr lang="es-CL" sz="3600" err="1">
                <a:solidFill>
                  <a:schemeClr val="bg1"/>
                </a:solidFill>
              </a:rPr>
              <a:t>Facuse</a:t>
            </a:r>
            <a:r>
              <a:rPr lang="es-CL" sz="3600">
                <a:solidFill>
                  <a:schemeClr val="bg1"/>
                </a:solidFill>
              </a:rPr>
              <a:t>			</a:t>
            </a:r>
            <a:r>
              <a:rPr lang="es-CL" err="1">
                <a:solidFill>
                  <a:schemeClr val="bg1"/>
                </a:solidFill>
              </a:rPr>
              <a:t>Best</a:t>
            </a:r>
            <a:r>
              <a:rPr lang="es-CL">
                <a:solidFill>
                  <a:schemeClr val="bg1"/>
                </a:solidFill>
              </a:rPr>
              <a:t> match </a:t>
            </a:r>
            <a:r>
              <a:rPr lang="es-CL" err="1">
                <a:solidFill>
                  <a:schemeClr val="bg1"/>
                </a:solidFill>
              </a:rPr>
              <a:t>award</a:t>
            </a:r>
            <a:endParaRPr lang="es-CL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									</a:t>
            </a:r>
            <a:r>
              <a:rPr lang="es-CL" err="1">
                <a:solidFill>
                  <a:schemeClr val="bg1"/>
                </a:solidFill>
              </a:rPr>
              <a:t>Steal</a:t>
            </a:r>
            <a:r>
              <a:rPr lang="es-CL">
                <a:solidFill>
                  <a:schemeClr val="bg1"/>
                </a:solidFill>
              </a:rPr>
              <a:t> </a:t>
            </a:r>
            <a:r>
              <a:rPr lang="es-CL" err="1">
                <a:solidFill>
                  <a:schemeClr val="bg1"/>
                </a:solidFill>
              </a:rPr>
              <a:t>of</a:t>
            </a:r>
            <a:r>
              <a:rPr lang="es-CL">
                <a:solidFill>
                  <a:schemeClr val="bg1"/>
                </a:solidFill>
              </a:rPr>
              <a:t> </a:t>
            </a:r>
            <a:r>
              <a:rPr lang="es-CL" err="1">
                <a:solidFill>
                  <a:schemeClr val="bg1"/>
                </a:solidFill>
              </a:rPr>
              <a:t>the</a:t>
            </a:r>
            <a:r>
              <a:rPr lang="es-CL">
                <a:solidFill>
                  <a:schemeClr val="bg1"/>
                </a:solidFill>
              </a:rPr>
              <a:t> </a:t>
            </a:r>
            <a:r>
              <a:rPr lang="es-CL" err="1">
                <a:solidFill>
                  <a:schemeClr val="bg1"/>
                </a:solidFill>
              </a:rPr>
              <a:t>Season</a:t>
            </a:r>
            <a:r>
              <a:rPr lang="es-CL">
                <a:solidFill>
                  <a:schemeClr val="bg1"/>
                </a:solidFill>
              </a:rPr>
              <a:t> 										</a:t>
            </a:r>
            <a:r>
              <a:rPr lang="es-CL" err="1">
                <a:solidFill>
                  <a:schemeClr val="bg1"/>
                </a:solidFill>
              </a:rPr>
              <a:t>award</a:t>
            </a:r>
            <a:r>
              <a:rPr lang="es-CL">
                <a:solidFill>
                  <a:schemeClr val="bg1"/>
                </a:solidFill>
              </a:rPr>
              <a:t>: A. </a:t>
            </a:r>
            <a:r>
              <a:rPr lang="es-CL" err="1">
                <a:solidFill>
                  <a:schemeClr val="bg1"/>
                </a:solidFill>
              </a:rPr>
              <a:t>Kamara</a:t>
            </a:r>
            <a:endParaRPr lang="es-CL" sz="3600">
              <a:solidFill>
                <a:schemeClr val="bg1"/>
              </a:solidFill>
            </a:endParaRP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31AE77C9-8D26-7E4C-E77C-7CA48D334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9E71634-940E-6D4C-7D78-AE2220574BD0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759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football player and a monk&#10;&#10;Description automatically generated">
            <a:extLst>
              <a:ext uri="{FF2B5EF4-FFF2-40B4-BE49-F238E27FC236}">
                <a16:creationId xmlns:a16="http://schemas.microsoft.com/office/drawing/2014/main" id="{8B116CEC-F784-99C6-FA9A-5B135120B4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1143" y="0"/>
            <a:ext cx="9144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/>
              <a:t>Rompe Monjes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Lucas Palacios				</a:t>
            </a:r>
            <a:r>
              <a:rPr lang="es-CL" sz="2800" err="1">
                <a:solidFill>
                  <a:schemeClr val="bg1"/>
                </a:solidFill>
              </a:rPr>
              <a:t>Suprise</a:t>
            </a:r>
            <a:r>
              <a:rPr lang="es-CL" sz="2800">
                <a:solidFill>
                  <a:schemeClr val="bg1"/>
                </a:solidFill>
              </a:rPr>
              <a:t> manager 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endParaRPr lang="es-CL" sz="36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									</a:t>
            </a:r>
            <a:r>
              <a:rPr lang="es-CL" sz="2800" err="1">
                <a:solidFill>
                  <a:schemeClr val="bg1"/>
                </a:solidFill>
              </a:rPr>
              <a:t>Best</a:t>
            </a:r>
            <a:r>
              <a:rPr lang="es-CL" sz="2800">
                <a:solidFill>
                  <a:schemeClr val="bg1"/>
                </a:solidFill>
              </a:rPr>
              <a:t> match 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endParaRPr lang="es-CL" sz="28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2800">
                <a:solidFill>
                  <a:schemeClr val="bg1"/>
                </a:solidFill>
              </a:rPr>
              <a:t>									</a:t>
            </a:r>
            <a:r>
              <a:rPr lang="es-CL" sz="2800" err="1">
                <a:solidFill>
                  <a:schemeClr val="bg1"/>
                </a:solidFill>
              </a:rPr>
              <a:t>Steal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of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the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Season</a:t>
            </a:r>
            <a:r>
              <a:rPr lang="es-CL" sz="2800">
                <a:solidFill>
                  <a:schemeClr val="bg1"/>
                </a:solidFill>
              </a:rPr>
              <a:t> 										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r>
              <a:rPr lang="es-CL" sz="2800">
                <a:solidFill>
                  <a:schemeClr val="bg1"/>
                </a:solidFill>
              </a:rPr>
              <a:t>: </a:t>
            </a:r>
            <a:r>
              <a:rPr lang="es-CL" sz="2800" err="1">
                <a:solidFill>
                  <a:schemeClr val="bg1"/>
                </a:solidFill>
              </a:rPr>
              <a:t>CeeDee</a:t>
            </a:r>
            <a:r>
              <a:rPr lang="es-CL" sz="2800">
                <a:solidFill>
                  <a:schemeClr val="bg1"/>
                </a:solidFill>
              </a:rPr>
              <a:t> Lamb</a:t>
            </a: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3A6B63A1-8785-59B3-5DE3-B4B7C15B9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3CE4A5-7D24-9E0B-FBB0-B955D77A615B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296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person running with a football and a toy story character&#10;&#10;Description automatically generated">
            <a:extLst>
              <a:ext uri="{FF2B5EF4-FFF2-40B4-BE49-F238E27FC236}">
                <a16:creationId xmlns:a16="http://schemas.microsoft.com/office/drawing/2014/main" id="{D50CF0C1-1C6B-8B86-F571-EF62E821FA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56700" cy="915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 err="1"/>
              <a:t>To</a:t>
            </a:r>
            <a:r>
              <a:rPr lang="es-CL" sz="6000"/>
              <a:t> </a:t>
            </a:r>
            <a:r>
              <a:rPr lang="es-CL" sz="6000" err="1"/>
              <a:t>Infinity</a:t>
            </a:r>
            <a:r>
              <a:rPr lang="es-CL" sz="6000"/>
              <a:t> and </a:t>
            </a:r>
            <a:r>
              <a:rPr lang="es-CL" sz="6000" err="1"/>
              <a:t>Bijan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 err="1">
                <a:solidFill>
                  <a:schemeClr val="bg1"/>
                </a:solidFill>
              </a:rPr>
              <a:t>Igal</a:t>
            </a:r>
            <a:r>
              <a:rPr lang="es-CL" sz="3600">
                <a:solidFill>
                  <a:schemeClr val="bg1"/>
                </a:solidFill>
              </a:rPr>
              <a:t> </a:t>
            </a:r>
            <a:r>
              <a:rPr lang="es-CL" sz="3600" err="1">
                <a:solidFill>
                  <a:schemeClr val="bg1"/>
                </a:solidFill>
              </a:rPr>
              <a:t>Camsen</a:t>
            </a:r>
            <a:r>
              <a:rPr lang="es-CL" sz="3600">
                <a:solidFill>
                  <a:schemeClr val="bg1"/>
                </a:solidFill>
              </a:rPr>
              <a:t>					</a:t>
            </a:r>
            <a:r>
              <a:rPr lang="es-CL" sz="2800" err="1">
                <a:solidFill>
                  <a:schemeClr val="bg1"/>
                </a:solidFill>
              </a:rPr>
              <a:t>Valuable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member</a:t>
            </a:r>
            <a:r>
              <a:rPr lang="es-CL" sz="2800">
                <a:solidFill>
                  <a:schemeClr val="bg1"/>
                </a:solidFill>
              </a:rPr>
              <a:t> 											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endParaRPr lang="es-CL" sz="3600">
              <a:solidFill>
                <a:schemeClr val="bg1"/>
              </a:solidFill>
            </a:endParaRP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93FF049E-E89E-B60C-FF30-1CB873D74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E49C89D-E114-7250-8778-6C01F637D721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59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knight with a flag and a ball&#10;&#10;Description automatically generated">
            <a:extLst>
              <a:ext uri="{FF2B5EF4-FFF2-40B4-BE49-F238E27FC236}">
                <a16:creationId xmlns:a16="http://schemas.microsoft.com/office/drawing/2014/main" id="{392E683C-5D28-E4C2-1FEA-93AF83C151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7493" y="0"/>
            <a:ext cx="9156700" cy="915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 err="1"/>
              <a:t>Dominator</a:t>
            </a:r>
            <a:r>
              <a:rPr lang="es-CL" sz="6000"/>
              <a:t> </a:t>
            </a:r>
            <a:r>
              <a:rPr lang="es-CL" sz="6000" err="1"/>
              <a:t>of</a:t>
            </a:r>
            <a:r>
              <a:rPr lang="es-CL" sz="6000"/>
              <a:t> </a:t>
            </a:r>
            <a:r>
              <a:rPr lang="es-CL" sz="6000" err="1"/>
              <a:t>Doom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Franco Rospigliosi		</a:t>
            </a:r>
            <a:r>
              <a:rPr lang="es-CL" sz="2800" err="1">
                <a:solidFill>
                  <a:schemeClr val="bg1"/>
                </a:solidFill>
              </a:rPr>
              <a:t>Comeback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of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the</a:t>
            </a:r>
            <a:r>
              <a:rPr lang="es-CL" sz="2800">
                <a:solidFill>
                  <a:schemeClr val="bg1"/>
                </a:solidFill>
              </a:rPr>
              <a:t> 											</a:t>
            </a:r>
            <a:r>
              <a:rPr lang="es-CL" sz="2800" err="1">
                <a:solidFill>
                  <a:schemeClr val="bg1"/>
                </a:solidFill>
              </a:rPr>
              <a:t>Season</a:t>
            </a:r>
            <a:r>
              <a:rPr lang="es-CL" sz="2800">
                <a:solidFill>
                  <a:schemeClr val="bg1"/>
                </a:solidFill>
              </a:rPr>
              <a:t> </a:t>
            </a:r>
            <a:r>
              <a:rPr lang="es-CL" sz="2800" err="1">
                <a:solidFill>
                  <a:schemeClr val="bg1"/>
                </a:solidFill>
              </a:rPr>
              <a:t>award</a:t>
            </a:r>
            <a:endParaRPr lang="es-CL" sz="3600">
              <a:solidFill>
                <a:schemeClr val="bg1"/>
              </a:solidFill>
            </a:endParaRP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BF48AA8B-8CAB-AA13-47F1-4ECD9F053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3A19AC0-100D-BC35-AB04-F97158487388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366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cigarette box&#10;&#10;Description automatically generated">
            <a:extLst>
              <a:ext uri="{FF2B5EF4-FFF2-40B4-BE49-F238E27FC236}">
                <a16:creationId xmlns:a16="http://schemas.microsoft.com/office/drawing/2014/main" id="{51D61447-C208-B02C-2414-FEB3679885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/>
              <a:t>Marbella City </a:t>
            </a:r>
            <a:r>
              <a:rPr lang="es-CL" sz="6000" err="1"/>
              <a:t>Cigarettes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Pablo </a:t>
            </a:r>
            <a:r>
              <a:rPr lang="es-CL" sz="3600" err="1">
                <a:solidFill>
                  <a:schemeClr val="bg1"/>
                </a:solidFill>
              </a:rPr>
              <a:t>Baldazzi</a:t>
            </a:r>
            <a:r>
              <a:rPr lang="es-CL" sz="3600">
                <a:solidFill>
                  <a:schemeClr val="bg1"/>
                </a:solidFill>
              </a:rPr>
              <a:t>				</a:t>
            </a:r>
            <a:r>
              <a:rPr lang="es-CL">
                <a:solidFill>
                  <a:schemeClr val="bg1"/>
                </a:solidFill>
              </a:rPr>
              <a:t>Nuevo integrante</a:t>
            </a:r>
            <a:endParaRPr lang="es-CL" sz="3600">
              <a:solidFill>
                <a:schemeClr val="bg1"/>
              </a:solidFill>
            </a:endParaRPr>
          </a:p>
        </p:txBody>
      </p:sp>
      <p:pic>
        <p:nvPicPr>
          <p:cNvPr id="6" name="Picture 5" descr="A logo of a football">
            <a:extLst>
              <a:ext uri="{FF2B5EF4-FFF2-40B4-BE49-F238E27FC236}">
                <a16:creationId xmlns:a16="http://schemas.microsoft.com/office/drawing/2014/main" id="{3E9798C3-E401-B742-0EE9-705E75EC3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88352E1-49BA-18B6-B719-0EF8A43972D2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624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ootball player on a banner&#10;&#10;Description automatically generated">
            <a:extLst>
              <a:ext uri="{FF2B5EF4-FFF2-40B4-BE49-F238E27FC236}">
                <a16:creationId xmlns:a16="http://schemas.microsoft.com/office/drawing/2014/main" id="{357F9FA9-FD30-6C6D-4517-3C0CFD8575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2286" y="0"/>
            <a:ext cx="9144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rPr lang="es-CL" sz="6000" err="1"/>
              <a:t>Awanter</a:t>
            </a:r>
            <a:r>
              <a:rPr lang="es-CL" sz="6000"/>
              <a:t> Deluxe</a:t>
            </a:r>
            <a:endParaRPr lang="es-CL" sz="6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443881"/>
            <a:ext cx="7879842" cy="2670048"/>
          </a:xfrm>
        </p:spPr>
        <p:txBody>
          <a:bodyPr>
            <a:norm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endParaRPr lang="es-CL" sz="1700">
              <a:solidFill>
                <a:schemeClr val="bg1"/>
              </a:solidFill>
            </a:endParaRPr>
          </a:p>
          <a:p>
            <a:pPr marL="0" indent="0">
              <a:buNone/>
              <a:defRPr sz="2800" b="1">
                <a:solidFill>
                  <a:srgbClr val="FFFFFF"/>
                </a:solidFill>
              </a:defRPr>
            </a:pPr>
            <a:r>
              <a:rPr lang="es-CL" sz="3600">
                <a:solidFill>
                  <a:schemeClr val="bg1"/>
                </a:solidFill>
              </a:rPr>
              <a:t>Nicolás </a:t>
            </a:r>
            <a:r>
              <a:rPr lang="es-CL" sz="3600" err="1">
                <a:solidFill>
                  <a:schemeClr val="bg1"/>
                </a:solidFill>
              </a:rPr>
              <a:t>Abdo</a:t>
            </a:r>
            <a:r>
              <a:rPr lang="es-CL" sz="4000">
                <a:solidFill>
                  <a:schemeClr val="bg1"/>
                </a:solidFill>
              </a:rPr>
              <a:t> 				</a:t>
            </a:r>
            <a:r>
              <a:rPr lang="es-CL" sz="2800">
                <a:solidFill>
                  <a:schemeClr val="bg1"/>
                </a:solidFill>
              </a:rPr>
              <a:t>Nuevo integrante</a:t>
            </a:r>
          </a:p>
        </p:txBody>
      </p:sp>
      <p:pic>
        <p:nvPicPr>
          <p:cNvPr id="7" name="Picture 6" descr="A logo of a football">
            <a:extLst>
              <a:ext uri="{FF2B5EF4-FFF2-40B4-BE49-F238E27FC236}">
                <a16:creationId xmlns:a16="http://schemas.microsoft.com/office/drawing/2014/main" id="{6B7B17A5-E107-9A13-98D7-AF97E9ED7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" y="5448984"/>
            <a:ext cx="1827448" cy="149393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196DCDE-70FE-AAB6-6335-A86BD004F336}"/>
              </a:ext>
            </a:extLst>
          </p:cNvPr>
          <p:cNvCxnSpPr/>
          <p:nvPr/>
        </p:nvCxnSpPr>
        <p:spPr>
          <a:xfrm>
            <a:off x="4572000" y="3502152"/>
            <a:ext cx="0" cy="26700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455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299</Words>
  <Application>Microsoft Office PowerPoint</Application>
  <PresentationFormat>On-screen Show (4:3)</PresentationFormat>
  <Paragraphs>45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Arial</vt:lpstr>
      <vt:lpstr>Calibri</vt:lpstr>
      <vt:lpstr>Office Theme</vt:lpstr>
      <vt:lpstr>Temporada 2024</vt:lpstr>
      <vt:lpstr>Pudahuel Xoros</vt:lpstr>
      <vt:lpstr>Penavy Seals</vt:lpstr>
      <vt:lpstr>Obi-Wan-Mahomie</vt:lpstr>
      <vt:lpstr>Rompe Monjes</vt:lpstr>
      <vt:lpstr>To Infinity and Bijan</vt:lpstr>
      <vt:lpstr>Dominator of Doom</vt:lpstr>
      <vt:lpstr>Marbella City Cigarettes</vt:lpstr>
      <vt:lpstr>Awanter Deluxe</vt:lpstr>
      <vt:lpstr>Sistema de Puntaje</vt:lpstr>
      <vt:lpstr>Prohibiciones y Sugerencias</vt:lpstr>
      <vt:lpstr>Premio al Ganador</vt:lpstr>
      <vt:lpstr>Penitencia al Último Lugar</vt:lpstr>
      <vt:lpstr>Órden draft 2024</vt:lpstr>
      <vt:lpstr>May the best man win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Temporada 2024</dc:title>
  <dc:subject/>
  <dc:creator/>
  <cp:keywords/>
  <dc:description>generated using python-pptx</dc:description>
  <cp:lastModifiedBy>Tomás Fernández Billikopf</cp:lastModifiedBy>
  <cp:revision>1</cp:revision>
  <dcterms:created xsi:type="dcterms:W3CDTF">2013-01-27T09:14:16Z</dcterms:created>
  <dcterms:modified xsi:type="dcterms:W3CDTF">2024-08-27T02:16:26Z</dcterms:modified>
  <cp:category/>
</cp:coreProperties>
</file>

<file path=docProps/thumbnail.jpeg>
</file>